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320" r:id="rId3"/>
    <p:sldId id="314" r:id="rId4"/>
    <p:sldId id="315" r:id="rId5"/>
    <p:sldId id="316" r:id="rId6"/>
    <p:sldId id="317" r:id="rId7"/>
    <p:sldId id="318" r:id="rId8"/>
    <p:sldId id="319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</p:sldIdLst>
  <p:sldSz cx="9144000" cy="6858000" type="screen4x3"/>
  <p:notesSz cx="6858000" cy="9144000"/>
  <p:defaultTextStyle>
    <a:defPPr>
      <a:defRPr lang="nn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 inndeling" id="{479C90EB-9D5F-AA44-8093-13162292CC0E}">
          <p14:sldIdLst>
            <p14:sldId id="257"/>
          </p14:sldIdLst>
        </p14:section>
        <p14:section name="Introduksjon" id="{32CEF061-59A8-794F-8E17-A33A8DFFF74D}">
          <p14:sldIdLst>
            <p14:sldId id="320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Eksempler på personalisering" id="{D344C803-4E8B-9946-B82C-F4C5A6162EC4}">
          <p14:sldIdLst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Dagens nettaviser" id="{4EAE072A-4C02-7444-B1AA-9ED81740D860}">
          <p14:sldIdLst/>
        </p14:section>
        <p14:section name="Newsrec" id="{7D0520C4-B03A-7949-BB8A-9882D2632CB9}">
          <p14:sldIdLst/>
        </p14:section>
        <p14:section name="Personvern" id="{87BF959F-A668-CC4F-8876-DE587D2E839E}">
          <p14:sldIdLst/>
        </p14:section>
        <p14:section name="Fremtiden" id="{EF3B0865-2E3B-FA47-9F32-F352206E40E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49E57"/>
    <a:srgbClr val="CB7328"/>
    <a:srgbClr val="12687B"/>
    <a:srgbClr val="98A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uthevingsfarg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7" autoAdjust="0"/>
    <p:restoredTop sz="68082" autoAdjust="0"/>
  </p:normalViewPr>
  <p:slideViewPr>
    <p:cSldViewPr snapToGrid="0" snapToObjects="1">
      <p:cViewPr>
        <p:scale>
          <a:sx n="63" d="100"/>
          <a:sy n="63" d="100"/>
        </p:scale>
        <p:origin x="-2568" y="-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D66149-55EC-9647-A3F8-1495BEEA335D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677DF6E7-0D24-9047-A8FF-FECE1ABA43A5}">
      <dgm:prSet phldrT="[Tekst]"/>
      <dgm:spPr/>
      <dgm:t>
        <a:bodyPr/>
        <a:lstStyle/>
        <a:p>
          <a:r>
            <a:rPr lang="nb-NO" dirty="0" smtClean="0"/>
            <a:t>Storm </a:t>
          </a:r>
          <a:r>
            <a:rPr lang="nb-NO" dirty="0" err="1" smtClean="0"/>
            <a:t>topology</a:t>
          </a:r>
          <a:endParaRPr lang="nb-NO" dirty="0"/>
        </a:p>
      </dgm:t>
    </dgm:pt>
    <dgm:pt modelId="{1E4ACBC2-E621-CD4B-AAC7-991B093FBC4D}" type="parTrans" cxnId="{9F461082-C4C2-AD46-9957-5F1BDFEE15E8}">
      <dgm:prSet/>
      <dgm:spPr/>
      <dgm:t>
        <a:bodyPr/>
        <a:lstStyle/>
        <a:p>
          <a:endParaRPr lang="nb-NO"/>
        </a:p>
      </dgm:t>
    </dgm:pt>
    <dgm:pt modelId="{1DCBF982-90DC-DA45-96FD-4EEF75C61F30}" type="sibTrans" cxnId="{9F461082-C4C2-AD46-9957-5F1BDFEE15E8}">
      <dgm:prSet/>
      <dgm:spPr/>
      <dgm:t>
        <a:bodyPr/>
        <a:lstStyle/>
        <a:p>
          <a:endParaRPr lang="nb-NO"/>
        </a:p>
      </dgm:t>
    </dgm:pt>
    <dgm:pt modelId="{7759522F-8CDF-7A4D-A473-0249C25EFB96}" type="pres">
      <dgm:prSet presAssocID="{85D66149-55EC-9647-A3F8-1495BEEA335D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nb-NO"/>
        </a:p>
      </dgm:t>
    </dgm:pt>
    <dgm:pt modelId="{15F447BB-1D37-3D42-AF34-9480949E670D}" type="pres">
      <dgm:prSet presAssocID="{677DF6E7-0D24-9047-A8FF-FECE1ABA43A5}" presName="Accent1" presStyleCnt="0"/>
      <dgm:spPr/>
    </dgm:pt>
    <dgm:pt modelId="{1C8183CC-8AAF-A146-8E04-7464611F692C}" type="pres">
      <dgm:prSet presAssocID="{677DF6E7-0D24-9047-A8FF-FECE1ABA43A5}" presName="Accent" presStyleLbl="node1" presStyleIdx="0" presStyleCnt="1" custScaleX="38311" custScaleY="37627" custLinFactNeighborX="-486" custLinFactNeighborY="25813"/>
      <dgm:spPr/>
    </dgm:pt>
    <dgm:pt modelId="{5FE54AB3-D277-D840-8077-0C6517DC9D33}" type="pres">
      <dgm:prSet presAssocID="{677DF6E7-0D24-9047-A8FF-FECE1ABA43A5}" presName="Parent1" presStyleLbl="revTx" presStyleIdx="0" presStyleCnt="1" custLinFactNeighborX="-93987" custLinFactNeighborY="9950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nb-NO"/>
        </a:p>
      </dgm:t>
    </dgm:pt>
  </dgm:ptLst>
  <dgm:cxnLst>
    <dgm:cxn modelId="{9F461082-C4C2-AD46-9957-5F1BDFEE15E8}" srcId="{85D66149-55EC-9647-A3F8-1495BEEA335D}" destId="{677DF6E7-0D24-9047-A8FF-FECE1ABA43A5}" srcOrd="0" destOrd="0" parTransId="{1E4ACBC2-E621-CD4B-AAC7-991B093FBC4D}" sibTransId="{1DCBF982-90DC-DA45-96FD-4EEF75C61F30}"/>
    <dgm:cxn modelId="{C4B4CD22-AA3A-BC48-AA2A-6BB63FC78992}" type="presOf" srcId="{677DF6E7-0D24-9047-A8FF-FECE1ABA43A5}" destId="{5FE54AB3-D277-D840-8077-0C6517DC9D33}" srcOrd="0" destOrd="0" presId="urn:microsoft.com/office/officeart/2009/layout/CircleArrowProcess"/>
    <dgm:cxn modelId="{9BF0A816-6189-8346-AB52-E29FB8AD9B0A}" type="presOf" srcId="{85D66149-55EC-9647-A3F8-1495BEEA335D}" destId="{7759522F-8CDF-7A4D-A473-0249C25EFB96}" srcOrd="0" destOrd="0" presId="urn:microsoft.com/office/officeart/2009/layout/CircleArrowProcess"/>
    <dgm:cxn modelId="{4BC0E9ED-5D0E-9842-8D06-6A99AB10781F}" type="presParOf" srcId="{7759522F-8CDF-7A4D-A473-0249C25EFB96}" destId="{15F447BB-1D37-3D42-AF34-9480949E670D}" srcOrd="0" destOrd="0" presId="urn:microsoft.com/office/officeart/2009/layout/CircleArrowProcess"/>
    <dgm:cxn modelId="{B33722A8-77AE-6E4A-BACA-AD126AA023F2}" type="presParOf" srcId="{15F447BB-1D37-3D42-AF34-9480949E670D}" destId="{1C8183CC-8AAF-A146-8E04-7464611F692C}" srcOrd="0" destOrd="0" presId="urn:microsoft.com/office/officeart/2009/layout/CircleArrowProcess"/>
    <dgm:cxn modelId="{B125118A-391D-2E4E-B8DA-CC8F8429FD99}" type="presParOf" srcId="{7759522F-8CDF-7A4D-A473-0249C25EFB96}" destId="{5FE54AB3-D277-D840-8077-0C6517DC9D33}" srcOrd="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8183CC-8AAF-A146-8E04-7464611F692C}">
      <dsp:nvSpPr>
        <dsp:cNvPr id="0" name=""/>
        <dsp:cNvSpPr/>
      </dsp:nvSpPr>
      <dsp:spPr>
        <a:xfrm>
          <a:off x="2300388" y="2298697"/>
          <a:ext cx="1459415" cy="1433678"/>
        </a:xfrm>
        <a:prstGeom prst="circularArrow">
          <a:avLst>
            <a:gd name="adj1" fmla="val 10980"/>
            <a:gd name="adj2" fmla="val 1142322"/>
            <a:gd name="adj3" fmla="val 90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E54AB3-D277-D840-8077-0C6517DC9D33}">
      <dsp:nvSpPr>
        <dsp:cNvPr id="0" name=""/>
        <dsp:cNvSpPr/>
      </dsp:nvSpPr>
      <dsp:spPr>
        <a:xfrm>
          <a:off x="0" y="2563570"/>
          <a:ext cx="2125675" cy="1062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600" kern="1200" dirty="0" smtClean="0"/>
            <a:t>Storm </a:t>
          </a:r>
          <a:r>
            <a:rPr lang="nb-NO" sz="3600" kern="1200" dirty="0" err="1" smtClean="0"/>
            <a:t>topology</a:t>
          </a:r>
          <a:endParaRPr lang="nb-NO" sz="3600" kern="1200" dirty="0"/>
        </a:p>
      </dsp:txBody>
      <dsp:txXfrm>
        <a:off x="0" y="2563570"/>
        <a:ext cx="2125675" cy="1062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925A4-38CC-8C43-8516-3C4930BA67C0}" type="datetimeFigureOut">
              <a:rPr lang="nb-NO" smtClean="0"/>
              <a:t>08.09.13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6D6F2-D96B-704A-99D6-D645F62C1C8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812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EBDF2-4BBA-F048-9FE8-FF1D4569C501}" type="datetimeFigureOut">
              <a:rPr lang="nb-NO" smtClean="0"/>
              <a:t>08.09.13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0E8E5-7D06-6846-9310-A202C0F0C24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3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0E8E5-7D06-6846-9310-A202C0F0C245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7947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0E8E5-7D06-6846-9310-A202C0F0C245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88650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0E8E5-7D06-6846-9310-A202C0F0C245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7835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0E8E5-7D06-6846-9310-A202C0F0C245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4165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0E8E5-7D06-6846-9310-A202C0F0C245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0016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0E8E5-7D06-6846-9310-A202C0F0C245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25883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0E8E5-7D06-6846-9310-A202C0F0C245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8062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0E8E5-7D06-6846-9310-A202C0F0C245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6267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0E8E5-7D06-6846-9310-A202C0F0C245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626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0E8E5-7D06-6846-9310-A202C0F0C245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25005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n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90F04-FF69-E84A-A090-5CDAE45A9B88}" type="datetimeFigureOut">
              <a:rPr lang="nb-NO"/>
              <a:pPr/>
              <a:t>08.09.13</a:t>
            </a:fld>
            <a:endParaRPr lang="nn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844B-31C5-0C43-A44B-076F1B03EE7B}" type="slidenum">
              <a:rPr/>
              <a:pPr/>
              <a:t>‹#›</a:t>
            </a:fld>
            <a:endParaRPr lang="nn-NO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90F04-FF69-E84A-A090-5CDAE45A9B88}" type="datetimeFigureOut">
              <a:rPr lang="nb-NO"/>
              <a:pPr/>
              <a:t>08.09.13</a:t>
            </a:fld>
            <a:endParaRPr lang="nn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844B-31C5-0C43-A44B-076F1B03EE7B}" type="slidenum">
              <a:rPr/>
              <a:pPr/>
              <a:t>‹#›</a:t>
            </a:fld>
            <a:endParaRPr lang="nn-NO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90F04-FF69-E84A-A090-5CDAE45A9B88}" type="datetimeFigureOut">
              <a:rPr lang="nb-NO"/>
              <a:pPr/>
              <a:t>08.09.13</a:t>
            </a:fld>
            <a:endParaRPr lang="nn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844B-31C5-0C43-A44B-076F1B03EE7B}" type="slidenum">
              <a:rPr/>
              <a:pPr/>
              <a:t>‹#›</a:t>
            </a:fld>
            <a:endParaRPr lang="nn-NO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90F04-FF69-E84A-A090-5CDAE45A9B88}" type="datetimeFigureOut">
              <a:rPr lang="nb-NO"/>
              <a:pPr/>
              <a:t>08.09.13</a:t>
            </a:fld>
            <a:endParaRPr lang="nn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844B-31C5-0C43-A44B-076F1B03EE7B}" type="slidenum">
              <a:rPr/>
              <a:pPr/>
              <a:t>‹#›</a:t>
            </a:fld>
            <a:endParaRPr lang="nn-NO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90F04-FF69-E84A-A090-5CDAE45A9B88}" type="datetimeFigureOut">
              <a:rPr lang="nb-NO"/>
              <a:pPr/>
              <a:t>08.09.13</a:t>
            </a:fld>
            <a:endParaRPr lang="nn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844B-31C5-0C43-A44B-076F1B03EE7B}" type="slidenum">
              <a:rPr/>
              <a:pPr/>
              <a:t>‹#›</a:t>
            </a:fld>
            <a:endParaRPr lang="nn-NO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90F04-FF69-E84A-A090-5CDAE45A9B88}" type="datetimeFigureOut">
              <a:rPr lang="nb-NO"/>
              <a:pPr/>
              <a:t>08.09.13</a:t>
            </a:fld>
            <a:endParaRPr lang="nn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844B-31C5-0C43-A44B-076F1B03EE7B}" type="slidenum">
              <a:rPr/>
              <a:pPr/>
              <a:t>‹#›</a:t>
            </a:fld>
            <a:endParaRPr lang="nn-NO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90F04-FF69-E84A-A090-5CDAE45A9B88}" type="datetimeFigureOut">
              <a:rPr lang="nb-NO"/>
              <a:pPr/>
              <a:t>08.09.13</a:t>
            </a:fld>
            <a:endParaRPr lang="nn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844B-31C5-0C43-A44B-076F1B03EE7B}" type="slidenum">
              <a:rPr/>
              <a:pPr/>
              <a:t>‹#›</a:t>
            </a:fld>
            <a:endParaRPr lang="nn-NO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90F04-FF69-E84A-A090-5CDAE45A9B88}" type="datetimeFigureOut">
              <a:rPr lang="nb-NO"/>
              <a:pPr/>
              <a:t>08.09.13</a:t>
            </a:fld>
            <a:endParaRPr lang="nn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844B-31C5-0C43-A44B-076F1B03EE7B}" type="slidenum">
              <a:rPr/>
              <a:pPr/>
              <a:t>‹#›</a:t>
            </a:fld>
            <a:endParaRPr lang="nn-NO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90F04-FF69-E84A-A090-5CDAE45A9B88}" type="datetimeFigureOut">
              <a:rPr lang="nb-NO"/>
              <a:pPr/>
              <a:t>08.09.13</a:t>
            </a:fld>
            <a:endParaRPr lang="nn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844B-31C5-0C43-A44B-076F1B03EE7B}" type="slidenum">
              <a:rPr/>
              <a:pPr/>
              <a:t>‹#›</a:t>
            </a:fld>
            <a:endParaRPr lang="nn-NO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90F04-FF69-E84A-A090-5CDAE45A9B88}" type="datetimeFigureOut">
              <a:rPr lang="nb-NO"/>
              <a:pPr/>
              <a:t>08.09.13</a:t>
            </a:fld>
            <a:endParaRPr lang="nn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844B-31C5-0C43-A44B-076F1B03EE7B}" type="slidenum">
              <a:rPr/>
              <a:pPr/>
              <a:t>‹#›</a:t>
            </a:fld>
            <a:endParaRPr lang="nn-NO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n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90F04-FF69-E84A-A090-5CDAE45A9B88}" type="datetimeFigureOut">
              <a:rPr lang="nb-NO"/>
              <a:pPr/>
              <a:t>08.09.13</a:t>
            </a:fld>
            <a:endParaRPr lang="nn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844B-31C5-0C43-A44B-076F1B03EE7B}" type="slidenum">
              <a:rPr/>
              <a:pPr/>
              <a:t>‹#›</a:t>
            </a:fld>
            <a:endParaRPr lang="nn-NO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nn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2687B"/>
                </a:solidFill>
              </a:defRPr>
            </a:lvl1pPr>
          </a:lstStyle>
          <a:p>
            <a:fld id="{B0890F04-FF69-E84A-A090-5CDAE45A9B88}" type="datetimeFigureOut">
              <a:rPr lang="nn-NO"/>
              <a:pPr/>
              <a:t>08.09.13</a:t>
            </a:fld>
            <a:endParaRPr lang="nn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2687B"/>
                </a:solidFill>
              </a:defRPr>
            </a:lvl1pPr>
          </a:lstStyle>
          <a:p>
            <a:endParaRPr lang="nn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977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2687B"/>
                </a:solidFill>
              </a:defRPr>
            </a:lvl1pPr>
          </a:lstStyle>
          <a:p>
            <a:fld id="{61D4844B-31C5-0C43-A44B-076F1B03EE7B}" type="slidenum">
              <a:rPr lang="nn-NO"/>
              <a:pPr/>
              <a:t>‹#›</a:t>
            </a:fld>
            <a:endParaRPr lang="nn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12687B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0"/>
        </a:spcAft>
        <a:buFont typeface="Arial"/>
        <a:buChar char="•"/>
        <a:defRPr sz="2000" kern="1200">
          <a:solidFill>
            <a:schemeClr val="tx1">
              <a:lumMod val="95000"/>
              <a:lumOff val="5000"/>
            </a:schemeClr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0"/>
        </a:spcAft>
        <a:buFont typeface="Arial"/>
        <a:buChar char="–"/>
        <a:defRPr sz="2000" kern="1200">
          <a:solidFill>
            <a:schemeClr val="tx1">
              <a:lumMod val="95000"/>
              <a:lumOff val="5000"/>
            </a:schemeClr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0"/>
        </a:spcAft>
        <a:buFont typeface="Arial"/>
        <a:buChar char="•"/>
        <a:defRPr sz="2000" kern="1200">
          <a:solidFill>
            <a:schemeClr val="tx1">
              <a:lumMod val="95000"/>
              <a:lumOff val="5000"/>
            </a:schemeClr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95000"/>
              <a:lumOff val="5000"/>
            </a:schemeClr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0"/>
        </a:spcAft>
        <a:buFont typeface="Arial"/>
        <a:buChar char="»"/>
        <a:defRPr sz="1600" kern="1200">
          <a:solidFill>
            <a:schemeClr val="tx1">
              <a:lumMod val="95000"/>
              <a:lumOff val="5000"/>
            </a:schemeClr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n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png"/><Relationship Id="rId6" Type="http://schemas.openxmlformats.org/officeDocument/2006/relationships/image" Target="../media/image25.jpeg"/><Relationship Id="rId7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6" Type="http://schemas.openxmlformats.org/officeDocument/2006/relationships/image" Target="../media/image30.jpeg"/><Relationship Id="rId7" Type="http://schemas.openxmlformats.org/officeDocument/2006/relationships/image" Target="../media/image31.jpeg"/><Relationship Id="rId8" Type="http://schemas.openxmlformats.org/officeDocument/2006/relationships/image" Target="../media/image32.jpeg"/><Relationship Id="rId9" Type="http://schemas.openxmlformats.org/officeDocument/2006/relationships/image" Target="../media/image33.jpeg"/><Relationship Id="rId10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2.png"/><Relationship Id="rId6" Type="http://schemas.openxmlformats.org/officeDocument/2006/relationships/image" Target="../media/image18.jpeg"/><Relationship Id="rId7" Type="http://schemas.openxmlformats.org/officeDocument/2006/relationships/image" Target="../media/image30.jpeg"/><Relationship Id="rId8" Type="http://schemas.openxmlformats.org/officeDocument/2006/relationships/image" Target="../media/image32.jpeg"/><Relationship Id="rId9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png"/><Relationship Id="rId8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6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6.png"/><Relationship Id="rId8" Type="http://schemas.openxmlformats.org/officeDocument/2006/relationships/image" Target="../media/image15.jpe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8.jpeg"/><Relationship Id="rId5" Type="http://schemas.openxmlformats.org/officeDocument/2006/relationships/image" Target="../media/image19.pn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580" y="-380486"/>
            <a:ext cx="8238521" cy="6185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ktangel 16"/>
          <p:cNvSpPr/>
          <p:nvPr/>
        </p:nvSpPr>
        <p:spPr>
          <a:xfrm>
            <a:off x="-413270" y="-380486"/>
            <a:ext cx="6000245" cy="8989473"/>
          </a:xfrm>
          <a:prstGeom prst="rect">
            <a:avLst/>
          </a:prstGeom>
          <a:solidFill>
            <a:schemeClr val="bg1">
              <a:lumMod val="85000"/>
              <a:alpha val="8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43823" y="2257455"/>
            <a:ext cx="6174657" cy="1143000"/>
          </a:xfrm>
          <a:effectLst/>
        </p:spPr>
        <p:txBody>
          <a:bodyPr>
            <a:noAutofit/>
          </a:bodyPr>
          <a:lstStyle/>
          <a:p>
            <a:r>
              <a:rPr lang="nn-NO" sz="40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Javazone</a:t>
            </a:r>
            <a:r>
              <a:rPr lang="nn-NO" sz="4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nn-NO" sz="40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Worksho</a:t>
            </a:r>
            <a:r>
              <a:rPr lang="nn-NO" sz="40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p</a:t>
            </a:r>
            <a:r>
              <a:rPr lang="nn-NO" sz="4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/>
            </a:r>
            <a:br>
              <a:rPr lang="nn-NO" sz="4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</a:br>
            <a:r>
              <a:rPr lang="nn-NO" sz="4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Storm Framework:</a:t>
            </a:r>
            <a:br>
              <a:rPr lang="nn-NO" sz="4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</a:br>
            <a:r>
              <a:rPr lang="nn-NO" sz="40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Making</a:t>
            </a:r>
            <a:r>
              <a:rPr lang="nn-NO" sz="4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nn-NO" sz="40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sense</a:t>
            </a:r>
            <a:r>
              <a:rPr lang="nn-NO" sz="4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nn-NO" sz="40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of</a:t>
            </a:r>
            <a:r>
              <a:rPr lang="nn-NO" sz="4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nn-NO" sz="40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tweets</a:t>
            </a:r>
            <a:endParaRPr lang="nn-NO" sz="4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5087" y="5562986"/>
            <a:ext cx="3790220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nb-NO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Browallia New" pitchFamily="34" charset="-34"/>
              </a:rPr>
              <a:t>Jon Espen </a:t>
            </a:r>
            <a:r>
              <a:rPr lang="nb-NO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Browallia New" pitchFamily="34" charset="-34"/>
              </a:rPr>
              <a:t>Ingvaldsen</a:t>
            </a:r>
          </a:p>
          <a:p>
            <a:r>
              <a:rPr lang="nb-NO" sz="3200" b="1" dirty="0" err="1" smtClean="0">
                <a:solidFill>
                  <a:schemeClr val="bg1">
                    <a:lumMod val="50000"/>
                  </a:schemeClr>
                </a:solidFill>
                <a:latin typeface="+mj-lt"/>
                <a:cs typeface="Browallia New" pitchFamily="34" charset="-34"/>
              </a:rPr>
              <a:t>Qadeer</a:t>
            </a:r>
            <a:r>
              <a:rPr lang="nb-NO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Browallia New" pitchFamily="34" charset="-34"/>
              </a:rPr>
              <a:t> Ahmad</a:t>
            </a:r>
            <a:endParaRPr lang="nb-NO" sz="3200" b="1" dirty="0">
              <a:solidFill>
                <a:schemeClr val="bg1">
                  <a:lumMod val="50000"/>
                </a:schemeClr>
              </a:solidFill>
              <a:latin typeface="+mj-lt"/>
              <a:cs typeface="Browallia New" pitchFamily="34" charset="-34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714420"/>
            <a:ext cx="6910387" cy="51882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278095"/>
      </p:ext>
    </p:extLst>
  </p:cSld>
  <p:clrMapOvr>
    <a:masterClrMapping/>
  </p:clrMapOvr>
  <p:transition xmlns:p14="http://schemas.microsoft.com/office/powerpoint/2010/main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7" name="Picture 11" descr="[Baltimore+shootings+heat+map.jpg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931" y="3352798"/>
            <a:ext cx="3519380" cy="27305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stocksonwallstreet.net/wp-content/uploads/2012/03/wall-street-www.bigdaynews.com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698" y="823909"/>
            <a:ext cx="2985826" cy="19477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93" y="790574"/>
            <a:ext cx="2973376" cy="19772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 descr="http://www.aimsinnovation.com/Portals/169013/Images/monitorin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56" y="3600449"/>
            <a:ext cx="2571751" cy="25717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www.healthcare.philips.com/pwc_hc/main/shared/Assets/Images/PatientMonitoring/Product/monitoring/pg_patient_monitors_main_e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924" y="2162174"/>
            <a:ext cx="2318792" cy="21079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397300"/>
      </p:ext>
    </p:extLst>
  </p:cSld>
  <p:clrMapOvr>
    <a:masterClrMapping/>
  </p:clrMapOvr>
  <p:transition xmlns:p14="http://schemas.microsoft.com/office/powerpoint/2010/main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kmtl.co/web/wp-content/uploads/2011/12/Air-Conditioning-for-Earthmoving-Machinery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815" y="3833574"/>
            <a:ext cx="2719425" cy="20395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n-NO" dirty="0" smtClean="0"/>
              <a:t>Storm – Continuous Monitoring</a:t>
            </a:r>
            <a:endParaRPr lang="nn-NO" dirty="0"/>
          </a:p>
        </p:txBody>
      </p:sp>
      <p:grpSp>
        <p:nvGrpSpPr>
          <p:cNvPr id="10" name="Gruppe 9"/>
          <p:cNvGrpSpPr/>
          <p:nvPr/>
        </p:nvGrpSpPr>
        <p:grpSpPr>
          <a:xfrm>
            <a:off x="1107440" y="2403476"/>
            <a:ext cx="3008630" cy="0"/>
            <a:chOff x="2357582" y="1417638"/>
            <a:chExt cx="2735118" cy="0"/>
          </a:xfrm>
        </p:grpSpPr>
        <p:cxnSp>
          <p:nvCxnSpPr>
            <p:cNvPr id="6" name="Straight Arrow Connector 8"/>
            <p:cNvCxnSpPr/>
            <p:nvPr/>
          </p:nvCxnSpPr>
          <p:spPr>
            <a:xfrm>
              <a:off x="2357582" y="1417638"/>
              <a:ext cx="1487495" cy="0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15"/>
            <p:cNvCxnSpPr/>
            <p:nvPr/>
          </p:nvCxnSpPr>
          <p:spPr>
            <a:xfrm>
              <a:off x="3957397" y="1417638"/>
              <a:ext cx="1135303" cy="0"/>
            </a:xfrm>
            <a:prstGeom prst="straightConnector1">
              <a:avLst/>
            </a:prstGeom>
            <a:ln w="76200">
              <a:prstDash val="dash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7" name="Gruppe 16"/>
          <p:cNvGrpSpPr/>
          <p:nvPr/>
        </p:nvGrpSpPr>
        <p:grpSpPr>
          <a:xfrm>
            <a:off x="4268470" y="2403476"/>
            <a:ext cx="3008630" cy="0"/>
            <a:chOff x="2357582" y="1417638"/>
            <a:chExt cx="2735118" cy="0"/>
          </a:xfrm>
        </p:grpSpPr>
        <p:cxnSp>
          <p:nvCxnSpPr>
            <p:cNvPr id="18" name="Straight Arrow Connector 8"/>
            <p:cNvCxnSpPr/>
            <p:nvPr/>
          </p:nvCxnSpPr>
          <p:spPr>
            <a:xfrm>
              <a:off x="2357582" y="1417638"/>
              <a:ext cx="1487495" cy="0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5"/>
            <p:cNvCxnSpPr/>
            <p:nvPr/>
          </p:nvCxnSpPr>
          <p:spPr>
            <a:xfrm>
              <a:off x="3957397" y="1417638"/>
              <a:ext cx="1135303" cy="0"/>
            </a:xfrm>
            <a:prstGeom prst="straightConnector1">
              <a:avLst/>
            </a:prstGeom>
            <a:ln w="76200">
              <a:prstDash val="dash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670934033"/>
              </p:ext>
            </p:extLst>
          </p:nvPr>
        </p:nvGraphicFramePr>
        <p:xfrm>
          <a:off x="953770" y="141763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TekstSylinder 19"/>
          <p:cNvSpPr txBox="1"/>
          <p:nvPr/>
        </p:nvSpPr>
        <p:spPr>
          <a:xfrm>
            <a:off x="1134153" y="1615172"/>
            <a:ext cx="3134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600" dirty="0" err="1" smtClean="0"/>
              <a:t>MapReduce</a:t>
            </a:r>
            <a:r>
              <a:rPr lang="nb-NO" sz="3600" dirty="0" smtClean="0"/>
              <a:t> </a:t>
            </a:r>
            <a:r>
              <a:rPr lang="nb-NO" sz="3600" dirty="0" err="1" smtClean="0"/>
              <a:t>job</a:t>
            </a:r>
            <a:endParaRPr lang="nb-NO" sz="3600" dirty="0"/>
          </a:p>
        </p:txBody>
      </p:sp>
    </p:spTree>
    <p:extLst>
      <p:ext uri="{BB962C8B-B14F-4D97-AF65-F5344CB8AC3E}">
        <p14:creationId xmlns:p14="http://schemas.microsoft.com/office/powerpoint/2010/main" val="1331293323"/>
      </p:ext>
    </p:extLst>
  </p:cSld>
  <p:clrMapOvr>
    <a:masterClrMapping/>
  </p:clrMapOvr>
  <p:transition xmlns:p14="http://schemas.microsoft.com/office/powerpoint/2010/main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 descr="startside_person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 smtClean="0"/>
              <a:t>Architecture</a:t>
            </a:r>
            <a:endParaRPr lang="nn-NO" dirty="0"/>
          </a:p>
        </p:txBody>
      </p:sp>
      <p:grpSp>
        <p:nvGrpSpPr>
          <p:cNvPr id="13" name="Group 12"/>
          <p:cNvGrpSpPr/>
          <p:nvPr/>
        </p:nvGrpSpPr>
        <p:grpSpPr>
          <a:xfrm>
            <a:off x="1435080" y="1927091"/>
            <a:ext cx="6432570" cy="3691045"/>
            <a:chOff x="790576" y="1412877"/>
            <a:chExt cx="8108948" cy="4652960"/>
          </a:xfrm>
        </p:grpSpPr>
        <p:pic>
          <p:nvPicPr>
            <p:cNvPr id="5122" name="Picture 2" descr="http://www.drummonds-usa.com/wp-content/uploads/2011/09/Classic-long-spout-bath-taps-with-Mull-heads-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63" y="1417638"/>
              <a:ext cx="1158876" cy="115887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http://cdn.shopify.com/s/files/1/0126/1342/products/Culinaire_High_Spout_Single_Handle_Kitchen_Faucet.jpeg?63606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576" y="2942429"/>
              <a:ext cx="1316035" cy="131603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http://img3.reuter-badshop.com/steinberg-series-160-162-single-lever-basin-mixer-with-swivel-spout--p--stei-162-1500_0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92163" y="4594265"/>
              <a:ext cx="1433514" cy="147157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2" name="Picture 12" descr="http://www.photo-dictionary.com/photofiles/list/738/1154bolt_screw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5102" y="1412877"/>
              <a:ext cx="1784349" cy="11878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4" name="Picture 14" descr="http://image.made-in-china.com/2f0j00jMWTGHLRJhoq/DIN933-Hexagon-Head-Screws-GF1002-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174" y="4007663"/>
              <a:ext cx="1907290" cy="132238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6" name="Picture 16" descr="http://www.mutualscrew.com/blog/assets/content/2Hex_Bolt_Hex_Cap_Screw_250x250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7974" y="3621940"/>
              <a:ext cx="1498601" cy="149860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8" name="Picture 18" descr="http://www.bumax.se/wp-content/uploads/2012/02/sexkantsskruv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2299" y="1912927"/>
              <a:ext cx="1927225" cy="132717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reeform 6"/>
            <p:cNvSpPr/>
            <p:nvPr/>
          </p:nvSpPr>
          <p:spPr>
            <a:xfrm>
              <a:off x="4581525" y="1708993"/>
              <a:ext cx="676275" cy="2812894"/>
            </a:xfrm>
            <a:custGeom>
              <a:avLst/>
              <a:gdLst>
                <a:gd name="connsiteX0" fmla="*/ 0 w 676275"/>
                <a:gd name="connsiteY0" fmla="*/ 281732 h 2812894"/>
                <a:gd name="connsiteX1" fmla="*/ 323850 w 676275"/>
                <a:gd name="connsiteY1" fmla="*/ 186482 h 2812894"/>
                <a:gd name="connsiteX2" fmla="*/ 466725 w 676275"/>
                <a:gd name="connsiteY2" fmla="*/ 2424857 h 2812894"/>
                <a:gd name="connsiteX3" fmla="*/ 676275 w 676275"/>
                <a:gd name="connsiteY3" fmla="*/ 2796332 h 281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6275" h="2812894">
                  <a:moveTo>
                    <a:pt x="0" y="281732"/>
                  </a:moveTo>
                  <a:cubicBezTo>
                    <a:pt x="123031" y="55513"/>
                    <a:pt x="246063" y="-170705"/>
                    <a:pt x="323850" y="186482"/>
                  </a:cubicBezTo>
                  <a:cubicBezTo>
                    <a:pt x="401637" y="543669"/>
                    <a:pt x="407988" y="1989882"/>
                    <a:pt x="466725" y="2424857"/>
                  </a:cubicBezTo>
                  <a:cubicBezTo>
                    <a:pt x="525462" y="2859832"/>
                    <a:pt x="600868" y="2828082"/>
                    <a:pt x="676275" y="2796332"/>
                  </a:cubicBezTo>
                </a:path>
              </a:pathLst>
            </a:custGeom>
            <a:noFill/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u="sng"/>
            </a:p>
          </p:txBody>
        </p:sp>
        <p:sp>
          <p:nvSpPr>
            <p:cNvPr id="8" name="Freeform 7"/>
            <p:cNvSpPr/>
            <p:nvPr/>
          </p:nvSpPr>
          <p:spPr>
            <a:xfrm>
              <a:off x="4448175" y="4876800"/>
              <a:ext cx="819150" cy="263734"/>
            </a:xfrm>
            <a:custGeom>
              <a:avLst/>
              <a:gdLst>
                <a:gd name="connsiteX0" fmla="*/ 0 w 819150"/>
                <a:gd name="connsiteY0" fmla="*/ 0 h 263734"/>
                <a:gd name="connsiteX1" fmla="*/ 352425 w 819150"/>
                <a:gd name="connsiteY1" fmla="*/ 257175 h 263734"/>
                <a:gd name="connsiteX2" fmla="*/ 819150 w 819150"/>
                <a:gd name="connsiteY2" fmla="*/ 161925 h 263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9150" h="263734">
                  <a:moveTo>
                    <a:pt x="0" y="0"/>
                  </a:moveTo>
                  <a:cubicBezTo>
                    <a:pt x="107950" y="115094"/>
                    <a:pt x="215900" y="230188"/>
                    <a:pt x="352425" y="257175"/>
                  </a:cubicBezTo>
                  <a:cubicBezTo>
                    <a:pt x="488950" y="284162"/>
                    <a:pt x="654050" y="223043"/>
                    <a:pt x="819150" y="161925"/>
                  </a:cubicBezTo>
                </a:path>
              </a:pathLst>
            </a:custGeom>
            <a:noFill/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u="sng"/>
            </a:p>
          </p:txBody>
        </p:sp>
        <p:sp>
          <p:nvSpPr>
            <p:cNvPr id="9" name="Freeform 8"/>
            <p:cNvSpPr/>
            <p:nvPr/>
          </p:nvSpPr>
          <p:spPr>
            <a:xfrm>
              <a:off x="6292934" y="2476500"/>
              <a:ext cx="584116" cy="1476375"/>
            </a:xfrm>
            <a:custGeom>
              <a:avLst/>
              <a:gdLst>
                <a:gd name="connsiteX0" fmla="*/ 79291 w 584116"/>
                <a:gd name="connsiteY0" fmla="*/ 1476375 h 1476375"/>
                <a:gd name="connsiteX1" fmla="*/ 41191 w 584116"/>
                <a:gd name="connsiteY1" fmla="*/ 361950 h 1476375"/>
                <a:gd name="connsiteX2" fmla="*/ 584116 w 584116"/>
                <a:gd name="connsiteY2" fmla="*/ 0 h 14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116" h="1476375">
                  <a:moveTo>
                    <a:pt x="79291" y="1476375"/>
                  </a:moveTo>
                  <a:cubicBezTo>
                    <a:pt x="18172" y="1042194"/>
                    <a:pt x="-42947" y="608013"/>
                    <a:pt x="41191" y="361950"/>
                  </a:cubicBezTo>
                  <a:cubicBezTo>
                    <a:pt x="125329" y="115887"/>
                    <a:pt x="354722" y="57943"/>
                    <a:pt x="584116" y="0"/>
                  </a:cubicBezTo>
                </a:path>
              </a:pathLst>
            </a:custGeom>
            <a:noFill/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u="sng"/>
            </a:p>
          </p:txBody>
        </p:sp>
        <p:sp>
          <p:nvSpPr>
            <p:cNvPr id="10" name="Freeform 9"/>
            <p:cNvSpPr/>
            <p:nvPr/>
          </p:nvSpPr>
          <p:spPr>
            <a:xfrm>
              <a:off x="2114550" y="1799686"/>
              <a:ext cx="523875" cy="133889"/>
            </a:xfrm>
            <a:custGeom>
              <a:avLst/>
              <a:gdLst>
                <a:gd name="connsiteX0" fmla="*/ 0 w 523875"/>
                <a:gd name="connsiteY0" fmla="*/ 133889 h 133889"/>
                <a:gd name="connsiteX1" fmla="*/ 209550 w 523875"/>
                <a:gd name="connsiteY1" fmla="*/ 539 h 133889"/>
                <a:gd name="connsiteX2" fmla="*/ 523875 w 523875"/>
                <a:gd name="connsiteY2" fmla="*/ 95789 h 13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875" h="133889">
                  <a:moveTo>
                    <a:pt x="0" y="133889"/>
                  </a:moveTo>
                  <a:cubicBezTo>
                    <a:pt x="61119" y="70389"/>
                    <a:pt x="122238" y="6889"/>
                    <a:pt x="209550" y="539"/>
                  </a:cubicBezTo>
                  <a:cubicBezTo>
                    <a:pt x="296863" y="-5811"/>
                    <a:pt x="410369" y="44989"/>
                    <a:pt x="523875" y="95789"/>
                  </a:cubicBezTo>
                </a:path>
              </a:pathLst>
            </a:custGeom>
            <a:noFill/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u="sng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266950" y="3343091"/>
              <a:ext cx="771525" cy="200209"/>
            </a:xfrm>
            <a:custGeom>
              <a:avLst/>
              <a:gdLst>
                <a:gd name="connsiteX0" fmla="*/ 0 w 771525"/>
                <a:gd name="connsiteY0" fmla="*/ 171634 h 200209"/>
                <a:gd name="connsiteX1" fmla="*/ 342900 w 771525"/>
                <a:gd name="connsiteY1" fmla="*/ 184 h 200209"/>
                <a:gd name="connsiteX2" fmla="*/ 771525 w 771525"/>
                <a:gd name="connsiteY2" fmla="*/ 200209 h 200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1525" h="200209">
                  <a:moveTo>
                    <a:pt x="0" y="171634"/>
                  </a:moveTo>
                  <a:cubicBezTo>
                    <a:pt x="107156" y="83528"/>
                    <a:pt x="214313" y="-4578"/>
                    <a:pt x="342900" y="184"/>
                  </a:cubicBezTo>
                  <a:cubicBezTo>
                    <a:pt x="471487" y="4946"/>
                    <a:pt x="621506" y="102577"/>
                    <a:pt x="771525" y="200209"/>
                  </a:cubicBezTo>
                </a:path>
              </a:pathLst>
            </a:custGeom>
            <a:noFill/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u="sng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324100" y="5257800"/>
              <a:ext cx="762000" cy="285147"/>
            </a:xfrm>
            <a:custGeom>
              <a:avLst/>
              <a:gdLst>
                <a:gd name="connsiteX0" fmla="*/ 0 w 762000"/>
                <a:gd name="connsiteY0" fmla="*/ 190500 h 285147"/>
                <a:gd name="connsiteX1" fmla="*/ 266700 w 762000"/>
                <a:gd name="connsiteY1" fmla="*/ 276225 h 285147"/>
                <a:gd name="connsiteX2" fmla="*/ 762000 w 762000"/>
                <a:gd name="connsiteY2" fmla="*/ 0 h 28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0" h="285147">
                  <a:moveTo>
                    <a:pt x="0" y="190500"/>
                  </a:moveTo>
                  <a:cubicBezTo>
                    <a:pt x="69850" y="249237"/>
                    <a:pt x="139700" y="307975"/>
                    <a:pt x="266700" y="276225"/>
                  </a:cubicBezTo>
                  <a:cubicBezTo>
                    <a:pt x="393700" y="244475"/>
                    <a:pt x="577850" y="122237"/>
                    <a:pt x="762000" y="0"/>
                  </a:cubicBezTo>
                </a:path>
              </a:pathLst>
            </a:custGeom>
            <a:noFill/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u="sng"/>
            </a:p>
          </p:txBody>
        </p:sp>
      </p:grpSp>
      <p:sp>
        <p:nvSpPr>
          <p:cNvPr id="14" name="Right Brace 13"/>
          <p:cNvSpPr/>
          <p:nvPr/>
        </p:nvSpPr>
        <p:spPr>
          <a:xfrm rot="16200000">
            <a:off x="4429125" y="-1759933"/>
            <a:ext cx="419100" cy="6781800"/>
          </a:xfrm>
          <a:prstGeom prst="righ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Right Brace 23"/>
          <p:cNvSpPr/>
          <p:nvPr/>
        </p:nvSpPr>
        <p:spPr>
          <a:xfrm rot="5400000">
            <a:off x="5174734" y="3224301"/>
            <a:ext cx="419100" cy="4966731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Right Brace 24"/>
          <p:cNvSpPr/>
          <p:nvPr/>
        </p:nvSpPr>
        <p:spPr>
          <a:xfrm rot="5400000">
            <a:off x="1760903" y="5330078"/>
            <a:ext cx="419100" cy="1445357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ectangle 14"/>
          <p:cNvSpPr/>
          <p:nvPr/>
        </p:nvSpPr>
        <p:spPr>
          <a:xfrm>
            <a:off x="3800964" y="828398"/>
            <a:ext cx="169546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topology</a:t>
            </a:r>
            <a:endParaRPr lang="en-US" sz="3200" b="1" dirty="0">
              <a:ln w="1270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61835" y="5831424"/>
            <a:ext cx="86914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bolt</a:t>
            </a:r>
            <a:endParaRPr lang="en-US" sz="3200" b="1" dirty="0">
              <a:ln w="1270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94814" y="6123811"/>
            <a:ext cx="115127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spout</a:t>
            </a:r>
            <a:endParaRPr lang="en-US" sz="3200" b="1" dirty="0">
              <a:ln w="1270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32883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 err="1" smtClean="0">
                <a:solidFill>
                  <a:schemeClr val="bg1"/>
                </a:solidFill>
              </a:rPr>
              <a:t>Example</a:t>
            </a:r>
            <a:r>
              <a:rPr lang="nn-NO" dirty="0" smtClean="0">
                <a:solidFill>
                  <a:schemeClr val="bg1"/>
                </a:solidFill>
              </a:rPr>
              <a:t> </a:t>
            </a:r>
            <a:r>
              <a:rPr lang="nn-NO" dirty="0" err="1" smtClean="0">
                <a:solidFill>
                  <a:schemeClr val="bg1"/>
                </a:solidFill>
              </a:rPr>
              <a:t>code</a:t>
            </a:r>
            <a:endParaRPr lang="nn-NO" dirty="0">
              <a:solidFill>
                <a:schemeClr val="bg1"/>
              </a:solidFill>
            </a:endParaRPr>
          </a:p>
        </p:txBody>
      </p:sp>
      <p:pic>
        <p:nvPicPr>
          <p:cNvPr id="9" name="Plassholder for innhold 8" descr="Skjermbilde 2013-03-12 kl. 19.51.25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91" r="-3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94592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 err="1" smtClean="0">
                <a:solidFill>
                  <a:schemeClr val="bg1"/>
                </a:solidFill>
              </a:rPr>
              <a:t>Example</a:t>
            </a:r>
            <a:r>
              <a:rPr lang="nn-NO" dirty="0" smtClean="0">
                <a:solidFill>
                  <a:schemeClr val="bg1"/>
                </a:solidFill>
              </a:rPr>
              <a:t> </a:t>
            </a:r>
            <a:r>
              <a:rPr lang="nn-NO" dirty="0" err="1" smtClean="0">
                <a:solidFill>
                  <a:schemeClr val="bg1"/>
                </a:solidFill>
              </a:rPr>
              <a:t>code</a:t>
            </a:r>
            <a:endParaRPr lang="nn-NO" dirty="0">
              <a:solidFill>
                <a:schemeClr val="bg1"/>
              </a:solidFill>
            </a:endParaRPr>
          </a:p>
        </p:txBody>
      </p:sp>
      <p:pic>
        <p:nvPicPr>
          <p:cNvPr id="4" name="Plassholder for innhold 3" descr="Skjermbilde 2013-03-12 kl. 19.53.34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609" b="-346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976342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startside_person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89" y="581818"/>
            <a:ext cx="2469028" cy="20780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359" y="1757660"/>
            <a:ext cx="3524250" cy="19621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43940" y="4157960"/>
            <a:ext cx="52561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storm-project.net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114925" y="933450"/>
            <a:ext cx="461964" cy="43815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n-NO" dirty="0" smtClean="0"/>
              <a:t>Aktivt miljø</a:t>
            </a:r>
            <a:endParaRPr lang="nn-NO" dirty="0"/>
          </a:p>
        </p:txBody>
      </p:sp>
    </p:spTree>
    <p:extLst>
      <p:ext uri="{BB962C8B-B14F-4D97-AF65-F5344CB8AC3E}">
        <p14:creationId xmlns:p14="http://schemas.microsoft.com/office/powerpoint/2010/main" val="4041966007"/>
      </p:ext>
    </p:extLst>
  </p:cSld>
  <p:clrMapOvr>
    <a:masterClrMapping/>
  </p:clrMapOvr>
  <p:transition xmlns:p14="http://schemas.microsoft.com/office/powerpoint/2010/main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 descr="startside_person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 smtClean="0"/>
              <a:t>Sammendrag</a:t>
            </a:r>
            <a:endParaRPr lang="nn-NO" dirty="0"/>
          </a:p>
        </p:txBody>
      </p:sp>
      <p:pic>
        <p:nvPicPr>
          <p:cNvPr id="6146" name="Picture 2" descr="http://www.ecircle.com/blog/wp-content/uploads/2012/11/big-data-300x29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3" y="1608138"/>
            <a:ext cx="1622425" cy="1611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23" y="3420912"/>
            <a:ext cx="1620075" cy="12163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http://kmtl.co/web/wp-content/uploads/2011/12/Air-Conditioning-for-Earthmoving-Machinery.jpg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3" y="4837298"/>
            <a:ext cx="1622425" cy="12168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3367087" y="1504950"/>
            <a:ext cx="371475" cy="4629150"/>
          </a:xfrm>
          <a:prstGeom prst="rightBrac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9" name="Picture 8" descr="http://img3.reuter-badshop.com/steinberg-series-160-162-single-lever-basin-mixer-with-swivel-spout--p--stei-162-1500_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55940" y="2955360"/>
            <a:ext cx="1137161" cy="11673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http://image.made-in-china.com/2f0j00jMWTGHLRJhoq/DIN933-Hexagon-Head-Screws-GF1002-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360" y="3121625"/>
            <a:ext cx="1512992" cy="10490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http://www.mutualscrew.com/blog/assets/content/2Hex_Bolt_Hex_Cap_Screw_250x25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353" y="1740487"/>
            <a:ext cx="1188792" cy="11887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29127" y="4375633"/>
            <a:ext cx="25152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Storm</a:t>
            </a:r>
            <a:r>
              <a:rPr lang="en-US" sz="1200" b="0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by</a:t>
            </a:r>
            <a:r>
              <a:rPr lang="en-US" sz="1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Twitter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17458" y="5395993"/>
            <a:ext cx="479515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2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jon.espen.ingvaldsen@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2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kantega.no</a:t>
            </a:r>
          </a:p>
          <a:p>
            <a:pPr algn="ctr"/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2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2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qadeer.ahmad@kantega.no</a:t>
            </a:r>
            <a:endParaRPr lang="en-US" sz="2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bg2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5779857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http://blogs-images.forbes.com/ericsavitz/files/2011/03/Larry-Ellison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7" y="2132856"/>
            <a:ext cx="2431387" cy="2220668"/>
          </a:xfrm>
          <a:prstGeom prst="rect">
            <a:avLst/>
          </a:prstGeom>
          <a:noFill/>
        </p:spPr>
      </p:pic>
      <p:pic>
        <p:nvPicPr>
          <p:cNvPr id="16392" name="Picture 8" descr="http://bray3d.com/wp-content/uploads/2011/10/Sun_Oracle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1" y="4653136"/>
            <a:ext cx="3096344" cy="1927772"/>
          </a:xfrm>
          <a:prstGeom prst="rect">
            <a:avLst/>
          </a:prstGeom>
          <a:noFill/>
        </p:spPr>
      </p:pic>
      <p:pic>
        <p:nvPicPr>
          <p:cNvPr id="16386" name="Picture 2" descr="http://www.tech.proact.co.uk/i/sun_fire_e49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1586724"/>
            <a:ext cx="2304256" cy="3050835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2646633" y="129406"/>
            <a:ext cx="38507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The Old Days</a:t>
            </a:r>
            <a:endParaRPr lang="nb-NO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68858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Apache Hadoop</a:t>
            </a:r>
            <a:endParaRPr lang="nb-NO" dirty="0"/>
          </a:p>
        </p:txBody>
      </p:sp>
      <p:pic>
        <p:nvPicPr>
          <p:cNvPr id="12" name="Picture 2" descr="C:\Users\900x3a\Documents\big data\elephant_rgb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2706432"/>
            <a:ext cx="4040188" cy="2888173"/>
          </a:xfrm>
          <a:prstGeom prst="rect">
            <a:avLst/>
          </a:prstGeom>
          <a:noFill/>
        </p:spPr>
      </p:pic>
      <p:sp>
        <p:nvSpPr>
          <p:cNvPr id="15" name="Content Placehold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b-NO" dirty="0" smtClean="0"/>
              <a:t>Big Data software framework</a:t>
            </a:r>
          </a:p>
          <a:p>
            <a:r>
              <a:rPr lang="nb-NO" dirty="0" smtClean="0"/>
              <a:t>Filesystem (HDFS)</a:t>
            </a:r>
          </a:p>
          <a:p>
            <a:r>
              <a:rPr lang="nb-NO" dirty="0" smtClean="0"/>
              <a:t>MapReduce engine</a:t>
            </a:r>
          </a:p>
          <a:p>
            <a:endParaRPr lang="nb-NO" dirty="0" smtClean="0"/>
          </a:p>
          <a:p>
            <a:r>
              <a:rPr lang="en-US" dirty="0" smtClean="0"/>
              <a:t>Prominent users</a:t>
            </a:r>
          </a:p>
          <a:p>
            <a:pPr lvl="1"/>
            <a:r>
              <a:rPr lang="en-US" dirty="0" smtClean="0"/>
              <a:t>Yahoo!</a:t>
            </a:r>
          </a:p>
          <a:p>
            <a:pPr lvl="1"/>
            <a:r>
              <a:rPr lang="en-US" dirty="0" smtClean="0"/>
              <a:t> </a:t>
            </a:r>
            <a:r>
              <a:rPr lang="en-US" dirty="0" err="1" smtClean="0"/>
              <a:t>Facebook</a:t>
            </a:r>
            <a:endParaRPr lang="en-US" dirty="0" smtClean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933148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Map / Reduce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nb-NO" dirty="0" smtClean="0"/>
          </a:p>
          <a:p>
            <a:pPr algn="ctr"/>
            <a:r>
              <a:rPr lang="nb-NO" dirty="0" smtClean="0"/>
              <a:t>How does it work???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7964528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data:image/jpeg;base64,/9j/4AAQSkZJRgABAQAAAQABAAD/2wCEAAkGBhISERIQEhQSEBISEhIXEBAUFxEQEBYUFhUVFBcQFxIXGyggFxklGRQUIC8gIycpLC4tFR4xNTAqQSYrLCkBCQoKDQsNFA8OFykkGSQpKTUvLjY2Lyk1LikyKSk0LCk0KTQuMi8sKSsuLCopNiwrNS8sLC8pNTYsKTUsKSw2Kf/AABEIAOEA4QMBIgACEQEDEQH/xAAcAAEAAgIDAQAAAAAAAAAAAAAABQcEBgIDCAH/xABNEAABAwICBAoDCwgJBQAAAAABAAIDBBESIQUHMUEGEyJRYXGBkaHBMlKxFCNCU2JygpKiwtEVJCVjo7LS8BczNENUc4Ph8RZEZLPT/8QAFQEBAQAAAAAAAAAAAAAAAAAAAAH/xAAWEQEBAQAAAAAAAAAAAAAAAAAAMQH/2gAMAwEAAhEDEQA/ALxREQEREBERAREQEREBFp3CDWTBBI6CMCaRhs83wsa71b/CI383Ota0lrcfHbEY477GtaXu68yUFrKNquElJE4skqII3A2c10kbSDzEE5KqJNbbnf8AcOb1RhviGrVK+oopXmQykvd6T3GYvO7N20oL9bwvoTsrKQ/68P8AEsqHTVO/0ZoXfNkjd7CvNjxS7pyOp8/ndYsjKb44nsLvaxB6kqKyNjDI97WMG17iGt7zktSrtbmjY3YBK6U7Pe2FwJ5gTa/YqHa2Jw4ts7m32AjC0n6oVo6tOEdBTWp3QNppnOt7oJEuInKxlIDmjoNwL7UG+6D4YRVTsDI6qMkEh0sEscZt+sIw37VOoiAiIgIiICIiAiIgIiICIiAiIgIiICIiAtU4V0ekDIH0s/FxFoxMLWmzucFoDrHrO3ctrXGWMOBadhFig806b4OcW/GZTd5JcBjBDtpuHAneN+8c6w+T8LC82AxFgc6wuRmSOdS3CRr/AHVI17icLbNGwABzhl23PaoORp6PFBzfPTt9JjB9ADzXEVlH6rO4qP0gMhfnUcYh0DtCCffPSeqzucuDX05ya1v89ZUCIx0eC76RlnC3P0IJuOBmdmsFxblBp88lkfkuSRxIc118zY4WjdbMfisJl1mRzFo22y9uQQW/onQulg2nLK0GOQcomMymMBhc2/GOu65AblbbdbdofR1VG4meq90gjJoiZCAbjlXDiTvy6V5/peHelKd54upkLASGxvwyx4RlhDXDIdVlvfB3XjsZWw4eeaG9usxON+49iC20WHovS8NTGJYJGysPwmm+fMRtaeg5rMQEREBERAREQEREBERAREQEREBERAREQVnQ6Ap6ioqhNGHlshGLlNcGkYrAtIWVV6raEm3Fzxnk5tkJaQQdmIHYRY9Y51k6FH51Wj5Y/c/2WyRvJa2+53mfwCCv6/UzSPFhLUtz54j9xRz9RNP/AImo+rEfJWzIzLp/neujikFUjUTB/ip/qRLKodRtMHXNRUHsiH3VZXFrmxh2jb3juQaLSaqaCwu+pcS9zQMUeZa4tOQZfcd+5a1w04Mw0krYow4NIBfdxcTyrDarB0RO7jKTFfE6OocRmLOdKS7LsstN1oOxVjB8iIH6UpQa1ofgDU6QkfxJYyOI2dNISAXHlYRYEuNi2/X0rC4RcD6ygP5xHiivYTM5cR+ltaeg2VxaqB+YuPrVEp/db5Lb54GvaWPaHtcLOa4BzSOYg7UHmzg5p+akkE9K8tOXGRHNj2+q5u8dO0bl6C4M6fZW00dSwFmMEOYcy17TZzb78xkd4svOtdStjqqhjBhEdVIxg5mhzgB3AK6NT5/R/wDry/dQbuiIgIiICIiAiIgIiICIiAiIgIiICIiDSdDn8+q2/Kb7HjyWxhtgOsnzUBQNtpOpHO2M+Mo8lskrch0g+ICDIkauri1kkhfMCDHw9CRxjf5/iu8tsuL3jCTe1gTlluQa1SxXqaXdaneSM8i5xyWkazcq2Mc/EeBkPkFv2j33qotmVHGejNVzrYktpGEDZxbD4uQb3qrb+jmHnlmP7QjyW3rVNV7f0ZB0umP7aRbJX1YiikldsjY956mtLj7EHmivkxVNS71quUj6zj5q6dUUdtHNPrTTHxDfJUVTvuMR2uc9x7Tb8V6F1b0vF6MpQci5jn/Xe548CEGyoiICIiAiIgIiICIiAiIgIiICIiAiIg1CCIjSch9aNnhJL/EFsc4yZ1t8S1QsmWkQeeO322fxKZqnWbH0vjHiD5IMqI3aD0D2LmuEQ5Leoexc0BY2kP6qTaPe32574TmOlZK6K4Hi34bhwa4tI23sbIIukpT7sL9wpmMt0ghx9oVYa1GYtKRD9XGPaVa1NJeqkA3A/uwn7yqLWVUkaRfI2xdGQ2xt8SPxQWRqxH6LpfmyHvlkKhtcnCgQUnuRh9+quTYbRFflOPX6PaeZa3orXBT0WjoKeJj5qlkZaWkYImuxOzLtpGd8u8KuNJaamq53VNQ7HI7uaNzWjcEGRo+idLJHBHm57mRs6ybX7zden6KlbFGyJvoxsaxvU0Bo8Aqo1N8D3F35QlbZoBbSg7ycnTdVrtHWeYK3UBERAREQEREBERAREQEREBERAREQEREGl8K9JthqG7Q8g2O2wvCfxUvUaZiILW3xRPBeDkOS4Xsd6xOE1ZRwzMdUOYS61otsoIuBK0A3Aysd2Si+NxCR7JGysGLDyQOS7FgxDLoF7INoOn6bK8gvbcHk+AXxvCWl+NHaH+YVbv4RVTHX4mAOG8iYNv8ANJN1Hs4VVzXOY10GEFxHHRscCS4m5fa59LqsMrILZ/6npfjR3O/Bcvy7TuH9YOjJ48lSs/DbSJOUlPFb1II7fajOXas/RusGdzbSwQySAcmRhEVz8ttiCPm4UFl0mkomPfO4kNkIAO23Iiadm67PFVzw/wCDTy+orWP2yOed+FgjyN+c4R3hbJQ1z3Uhd73G58dy5wxNY8vcBk643DI86zNByUs076dszJcThI+Nzg4uw5YGsthLeSCdvSgojR2h5ql9oInyuNso2ucMgBcnYO1WlwN1LkFs1eRYWIpmm9/8x4yt0N79ytqGBrAGta1rRsa0Bo7guaDjHGGgNaA1rQA1oAAAGQAA2BckRAREQEREBERAREQEREBERAREQEREBERBQ2uqYjSNh8RF3gvzHMc1q1JwqqmANEriBucGvHiL+K2HXS++k3DmiiHhfzWkxIN20XrCmZlIyGVtrWwvjPex/kuFRrJkF7QxbeTd0pFubaFrTdij605oNtZrLkv/AGen75R5r7LrFmIIEULb7T75l1DF7brSYzmsm6CXruGdVIC0vaGk3LWsDRfn3qQ1aVzzpSkBcSDKb9ZjePNai9bDq6fbSdGf17B33Hmg9PIiICIiAiIgIiICIiAiIgIiICIiAiIgIiICKuNO8INIumLYm1MUbXke8xRPsAdry8E7tw35XUTpfhDVcXIBLJxuF2Bj3OiBdbIFpsg1LXDJfSs45mwj9kz8VqERXXpGolMz+OJdIDyydt/+LL7A5BINcbLNqdIURuXQSXsAGtcGtA5O+93HJ3KyJxdCwAclgVRQSLa2j5VoH7Dh98NsVhYmx5+a2R7V0Vk7XPc5jRGwnksFzYc1yVGRuzWSHZIODyprgRLh0hRn/wAqD/2NCgpHLhFUOa5pYbODhhI2g3yI7UHsZFSGiOFtcxga6d+MEjMh+IA2Dg117X5lKUfDjSbJLuEk0eWT4AyID/NaGn29qC20XVST442PILMbWuwnJzbgHCekXsu1AREQEREBERAREQEREBERAREQEREGPU0LJPSFzudscO1QekuCmL0S149V4F+//hbIsPTFeIKeac/3UT3/AFWkgd4QVPpHg/oyRzhIyPEHOa4scWnE0lpGJu0giyw/6OdGOzZNURdT45B3ObfxVeQ6UlY9z2vILiS7Y5rjzlpyKm6HhWf7yFjvlMdJA7wJb9lBs8urGAjkVrh8+JjvESBRFbquO6siPXG5v3ysqPT1MRmKuPqfDKPFrVHVumofgyVH0o4vKRB1R6snX/tUX1HH7yz49Wcfw6y3zYh5yKHi03HfOSbsYz/6LM/LVPbN1U/oAhjHfdyDNdq+oG+lUzv6uKjH3lzp+DejozdoBIzxSvLiLZ3tkPBQFVwgZ8CFx6ZZXP8Assa1RNVpSSTIkNb6jQGt7d57SUF7aI4ByGziWQtNiLWc4g77Ny8Vtuj+D0MRDrF7xse/lEdQ2DsUZq10nx+jKV5N3Nj4t3PeImPPsaD2rZkBERAREQEREBERAREQEREBERAREQEREBaZrc0hxWjJRvlcyMd+M+DD3rc1U+viv5FNADt4yRw+qxvtegptoXeY3W5O63Tz3Ps711RhStHGywLnlpvsDS7xug+UEbyCCLnM7gbAXJPj3LlHRyl94w4uF/RF7XBGd8hkd9lKU1ICWsYSTK8NY4ixA3utc7LE9gViQ8GPc0bW4C3K5PX086oqXSej574nsc1o2XDQBe1+U3LdvWGGEC5BAuRe2V9pHXmFelBokz8nDdu8qs9YHBn3HPgb6JuWjcNlwO9viNwSo1KVqxisp6xnhRV3ahtJYqaopz/dyte3qkbY+MfirRVCakNI4K8xbpont+k20g8Gu71faAiIgIiICIiAiIgIiICIiAiIgIiICIiAqE11V2OvLN0UcbO0gyH98K+15l4fVvG19Q/aDNJbqDsA8GhBBQtUto+YMNyxklxbC8Et3Z5EZ5eKi4Qs5hyQTVBpFonge4NYxs/Ktis1sgwjaTYC5PYrwq+ETeLGEAuIzadx3tI6DdedWtLsQAxDCS/mDRmXEnm/23qZ0NrCdE0Rzh8rWgNZKwjjMIyDXtdk+wyvcG226uotvRvCJ8fIs0tuSBYN2m+5V3rX0+2WeGwBtclpzBaLNztnYkO+qsCv1lRYTxbJXu3Yg2JnbZzieoWWj6Q0lJLJxj3AvkcLuOTQMgBbcAN3QorIJWPIFk1EYa8ta7G2zSDkdovYkZXCx3oJvgJpDia+mkvYCaPF80nC77LivUS8iUb7PaRzr1joqr42CKX4yKN/1mh3mgykREBERAREQEREBERAREQEREBERAREQdVVOGMe87GNc49gJ8l5T0nLilcTtJz69pXprhdUYKGqd+peB1uGEe1eX6h13uPSUHZCFkFyx41K6EykdJkeJhlkbfMY2tsw26HuYexB0upKjiy0RPDXG7nYS0uGRALj8EEX7V00HB8yOcJJIqcNbfE90ZJPqhuIZ9aidJVBe4l5LrnlOPKdtzOe0rA4sXNr2vyb2BtfK/TZBtNbwWa1hfHURTOBHvYMbXEHeOWb2WHBoKYkYoHyt3tbc3yO9t7LXzGLX/nbZISAQQc75i1rdu9BNTxFji0sdGQfQdiDgNwNxddTlI8cZKV2IlzoJI8BOZEcgkDmX9XExhA3YjzqNJQcWGxuvTWras4zRtMdpa1zD9BzmjwsvMiv3UjWYqF7N7Jj3Oa3zaUFiIiICIiAiIgIiICIiAiIgIiICIiAiIg1bWZU4NHT/KwD7Qd91ebztV+a5KjDQhvrSjuDXfiqD3oOxpUjop/JqhvNJJb6L4nnwaVGArv0dXCKQOcC5ha9kjQbExyMLHgHcbOJHSAgip4HODnAEtZbERsF8hdYWO2xbHJoZrmuEM9NIHfG3glHZILNPU4hR54NVAtZrH5/BkheD9V6CPnkeSA/I2Fsg3I5g5DPautjevp6M7X8QpWbQM5I95DLczgB9t5XyPQDxfG6Blx8KVhI7GEnwQZmj3Wpqnp9zgdeNx9jSsO6yJZWMi4ljuMLntdJIA5rOQHBjG4rE+m4kkDaOa5xQUAq4tQlZ/aoucRuHYXD7yp2ysjUdV4a5zPjIXjuLXfdQXyiIgIiICIiAiIgIiICIiAiIgIiICIiDRtaehZKmnDY/Sa4OAOQNgQRfcc/BUPV6PkiJEjHMPSCB37CvV0sQcLEXCh9I8EKadpa9gIO0IPMRXU9X+/U9RAktac9xLnDxKj6jUzAdgt1Fw80FFkncpYGiJJJmaNjWtvkMrEkk8q2K9stlgrOl1Ix7i8fS/FY7tR49eTvb+CCtcNFf06gCwvYDM79uzZ07d1s4+rcwlvF4wMDcQccRx78942K1/6Dh68ne3+Fc2ajm73yd7fwQVA0LsCuWLUjFvLz9I+SzW6k6ci2Y6Q51/EoKOsrF1RaGmFWycsc2NocMTrjEXC1gDt27VYmhdVNLT5gFx53HEfFbVRaJji9EBBmoiICIiAiIgIiICIiAiIgIiICIiAiIgIiICIiAvi+og+L6iICIiAiIgIiICIiAiIgIiICI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26628" name="AutoShape 4" descr="data:image/jpeg;base64,/9j/4AAQSkZJRgABAQAAAQABAAD/2wCEAAkGBhISERIQEhQSEBISEhIXEBAUFxEQEBYUFhUVFBcQFxIXGyggFxklGRQUIC8gIycpLC4tFR4xNTAqQSYrLCkBCQoKDQsNFA8OFykkGSQpKTUvLjY2Lyk1LikyKSk0LCk0KTQuMi8sKSsuLCopNiwrNS8sLC8pNTYsKTUsKSw2Kf/AABEIAOEA4QMBIgACEQEDEQH/xAAcAAEAAgIDAQAAAAAAAAAAAAAABQcEBgIDCAH/xABNEAABAwICBAoDCwgJBQAAAAABAAIDBBESIQUHMUEGEyJRYXGBkaHBMlKxFCNCU2JygpKiwtEVJCVjo7LS8BczNENUc4Ph8RZEZLPT/8QAFQEBAQAAAAAAAAAAAAAAAAAAAAH/xAAWEQEBAQAAAAAAAAAAAAAAAAAAMQH/2gAMAwEAAhEDEQA/ALxREQEREBERAREQEREBFp3CDWTBBI6CMCaRhs83wsa71b/CI383Ota0lrcfHbEY477GtaXu68yUFrKNquElJE4skqII3A2c10kbSDzEE5KqJNbbnf8AcOb1RhviGrVK+oopXmQykvd6T3GYvO7N20oL9bwvoTsrKQ/68P8AEsqHTVO/0ZoXfNkjd7CvNjxS7pyOp8/ndYsjKb44nsLvaxB6kqKyNjDI97WMG17iGt7zktSrtbmjY3YBK6U7Pe2FwJ5gTa/YqHa2Jw4ts7m32AjC0n6oVo6tOEdBTWp3QNppnOt7oJEuInKxlIDmjoNwL7UG+6D4YRVTsDI6qMkEh0sEscZt+sIw37VOoiAiIgIiICIiAiIgIiICIiAiIgIiICIiAtU4V0ekDIH0s/FxFoxMLWmzucFoDrHrO3ctrXGWMOBadhFig806b4OcW/GZTd5JcBjBDtpuHAneN+8c6w+T8LC82AxFgc6wuRmSOdS3CRr/AHVI17icLbNGwABzhl23PaoORp6PFBzfPTt9JjB9ADzXEVlH6rO4qP0gMhfnUcYh0DtCCffPSeqzucuDX05ya1v89ZUCIx0eC76RlnC3P0IJuOBmdmsFxblBp88lkfkuSRxIc118zY4WjdbMfisJl1mRzFo22y9uQQW/onQulg2nLK0GOQcomMymMBhc2/GOu65AblbbdbdofR1VG4meq90gjJoiZCAbjlXDiTvy6V5/peHelKd54upkLASGxvwyx4RlhDXDIdVlvfB3XjsZWw4eeaG9usxON+49iC20WHovS8NTGJYJGysPwmm+fMRtaeg5rMQEREBERAREQEREBERAREQEREBERAREQVnQ6Ap6ioqhNGHlshGLlNcGkYrAtIWVV6raEm3Fzxnk5tkJaQQdmIHYRY9Y51k6FH51Wj5Y/c/2WyRvJa2+53mfwCCv6/UzSPFhLUtz54j9xRz9RNP/AImo+rEfJWzIzLp/neujikFUjUTB/ip/qRLKodRtMHXNRUHsiH3VZXFrmxh2jb3juQaLSaqaCwu+pcS9zQMUeZa4tOQZfcd+5a1w04Mw0krYow4NIBfdxcTyrDarB0RO7jKTFfE6OocRmLOdKS7LsstN1oOxVjB8iIH6UpQa1ofgDU6QkfxJYyOI2dNISAXHlYRYEuNi2/X0rC4RcD6ygP5xHiivYTM5cR+ltaeg2VxaqB+YuPrVEp/db5Lb54GvaWPaHtcLOa4BzSOYg7UHmzg5p+akkE9K8tOXGRHNj2+q5u8dO0bl6C4M6fZW00dSwFmMEOYcy17TZzb78xkd4svOtdStjqqhjBhEdVIxg5mhzgB3AK6NT5/R/wDry/dQbuiIgIiICIiAiIgIiICIiAiIgIiICIiDSdDn8+q2/Kb7HjyWxhtgOsnzUBQNtpOpHO2M+Mo8lskrch0g+ICDIkauri1kkhfMCDHw9CRxjf5/iu8tsuL3jCTe1gTlluQa1SxXqaXdaneSM8i5xyWkazcq2Mc/EeBkPkFv2j33qotmVHGejNVzrYktpGEDZxbD4uQb3qrb+jmHnlmP7QjyW3rVNV7f0ZB0umP7aRbJX1YiikldsjY956mtLj7EHmivkxVNS71quUj6zj5q6dUUdtHNPrTTHxDfJUVTvuMR2uc9x7Tb8V6F1b0vF6MpQci5jn/Xe548CEGyoiICIiAiIgIiICIiAiIgIiICIiAiIg1CCIjSch9aNnhJL/EFsc4yZ1t8S1QsmWkQeeO322fxKZqnWbH0vjHiD5IMqI3aD0D2LmuEQ5Leoexc0BY2kP6qTaPe32574TmOlZK6K4Hi34bhwa4tI23sbIIukpT7sL9wpmMt0ghx9oVYa1GYtKRD9XGPaVa1NJeqkA3A/uwn7yqLWVUkaRfI2xdGQ2xt8SPxQWRqxH6LpfmyHvlkKhtcnCgQUnuRh9+quTYbRFflOPX6PaeZa3orXBT0WjoKeJj5qlkZaWkYImuxOzLtpGd8u8KuNJaamq53VNQ7HI7uaNzWjcEGRo+idLJHBHm57mRs6ybX7zden6KlbFGyJvoxsaxvU0Bo8Aqo1N8D3F35QlbZoBbSg7ycnTdVrtHWeYK3UBERAREQEREBERAREQEREBERAREQEREGl8K9JthqG7Q8g2O2wvCfxUvUaZiILW3xRPBeDkOS4Xsd6xOE1ZRwzMdUOYS61otsoIuBK0A3Aysd2Si+NxCR7JGysGLDyQOS7FgxDLoF7INoOn6bK8gvbcHk+AXxvCWl+NHaH+YVbv4RVTHX4mAOG8iYNv8ANJN1Hs4VVzXOY10GEFxHHRscCS4m5fa59LqsMrILZ/6npfjR3O/Bcvy7TuH9YOjJ48lSs/DbSJOUlPFb1II7fajOXas/RusGdzbSwQySAcmRhEVz8ttiCPm4UFl0mkomPfO4kNkIAO23Iiadm67PFVzw/wCDTy+orWP2yOed+FgjyN+c4R3hbJQ1z3Uhd73G58dy5wxNY8vcBk643DI86zNByUs076dszJcThI+Nzg4uw5YGsthLeSCdvSgojR2h5ql9oInyuNso2ucMgBcnYO1WlwN1LkFs1eRYWIpmm9/8x4yt0N79ytqGBrAGta1rRsa0Bo7guaDjHGGgNaA1rQA1oAAAGQAA2BckRAREQEREBERAREQEREBERAREQEREBERBQ2uqYjSNh8RF3gvzHMc1q1JwqqmANEriBucGvHiL+K2HXS++k3DmiiHhfzWkxIN20XrCmZlIyGVtrWwvjPex/kuFRrJkF7QxbeTd0pFubaFrTdij605oNtZrLkv/AGen75R5r7LrFmIIEULb7T75l1DF7brSYzmsm6CXruGdVIC0vaGk3LWsDRfn3qQ1aVzzpSkBcSDKb9ZjePNai9bDq6fbSdGf17B33Hmg9PIiICIiAiIgIiICIiAiIgIiICIiAiIgIiICKuNO8INIumLYm1MUbXke8xRPsAdry8E7tw35XUTpfhDVcXIBLJxuF2Bj3OiBdbIFpsg1LXDJfSs45mwj9kz8VqERXXpGolMz+OJdIDyydt/+LL7A5BINcbLNqdIURuXQSXsAGtcGtA5O+93HJ3KyJxdCwAclgVRQSLa2j5VoH7Dh98NsVhYmx5+a2R7V0Vk7XPc5jRGwnksFzYc1yVGRuzWSHZIODyprgRLh0hRn/wAqD/2NCgpHLhFUOa5pYbODhhI2g3yI7UHsZFSGiOFtcxga6d+MEjMh+IA2Dg117X5lKUfDjSbJLuEk0eWT4AyID/NaGn29qC20XVST442PILMbWuwnJzbgHCekXsu1AREQEREBERAREQEREBERAREQEREGPU0LJPSFzudscO1QekuCmL0S149V4F+//hbIsPTFeIKeac/3UT3/AFWkgd4QVPpHg/oyRzhIyPEHOa4scWnE0lpGJu0giyw/6OdGOzZNURdT45B3ObfxVeQ6UlY9z2vILiS7Y5rjzlpyKm6HhWf7yFjvlMdJA7wJb9lBs8urGAjkVrh8+JjvESBRFbquO6siPXG5v3ysqPT1MRmKuPqfDKPFrVHVumofgyVH0o4vKRB1R6snX/tUX1HH7yz49Wcfw6y3zYh5yKHi03HfOSbsYz/6LM/LVPbN1U/oAhjHfdyDNdq+oG+lUzv6uKjH3lzp+DejozdoBIzxSvLiLZ3tkPBQFVwgZ8CFx6ZZXP8Assa1RNVpSSTIkNb6jQGt7d57SUF7aI4ByGziWQtNiLWc4g77Ny8Vtuj+D0MRDrF7xse/lEdQ2DsUZq10nx+jKV5N3Nj4t3PeImPPsaD2rZkBERAREQEREBERAREQEREBERAREQEREBaZrc0hxWjJRvlcyMd+M+DD3rc1U+viv5FNADt4yRw+qxvtegptoXeY3W5O63Tz3Ps711RhStHGywLnlpvsDS7xug+UEbyCCLnM7gbAXJPj3LlHRyl94w4uF/RF7XBGd8hkd9lKU1ICWsYSTK8NY4ixA3utc7LE9gViQ8GPc0bW4C3K5PX086oqXSej574nsc1o2XDQBe1+U3LdvWGGEC5BAuRe2V9pHXmFelBokz8nDdu8qs9YHBn3HPgb6JuWjcNlwO9viNwSo1KVqxisp6xnhRV3ahtJYqaopz/dyte3qkbY+MfirRVCakNI4K8xbpont+k20g8Gu71faAiIgIiICIiAiIgIiICIiAiIgIiICIiAqE11V2OvLN0UcbO0gyH98K+15l4fVvG19Q/aDNJbqDsA8GhBBQtUto+YMNyxklxbC8Et3Z5EZ5eKi4Qs5hyQTVBpFonge4NYxs/Ktis1sgwjaTYC5PYrwq+ETeLGEAuIzadx3tI6DdedWtLsQAxDCS/mDRmXEnm/23qZ0NrCdE0Rzh8rWgNZKwjjMIyDXtdk+wyvcG226uotvRvCJ8fIs0tuSBYN2m+5V3rX0+2WeGwBtclpzBaLNztnYkO+qsCv1lRYTxbJXu3Yg2JnbZzieoWWj6Q0lJLJxj3AvkcLuOTQMgBbcAN3QorIJWPIFk1EYa8ta7G2zSDkdovYkZXCx3oJvgJpDia+mkvYCaPF80nC77LivUS8iUb7PaRzr1joqr42CKX4yKN/1mh3mgykREBERAREQEREBERAREQEREBERAREQdVVOGMe87GNc49gJ8l5T0nLilcTtJz69pXprhdUYKGqd+peB1uGEe1eX6h13uPSUHZCFkFyx41K6EykdJkeJhlkbfMY2tsw26HuYexB0upKjiy0RPDXG7nYS0uGRALj8EEX7V00HB8yOcJJIqcNbfE90ZJPqhuIZ9aidJVBe4l5LrnlOPKdtzOe0rA4sXNr2vyb2BtfK/TZBtNbwWa1hfHURTOBHvYMbXEHeOWb2WHBoKYkYoHyt3tbc3yO9t7LXzGLX/nbZISAQQc75i1rdu9BNTxFji0sdGQfQdiDgNwNxddTlI8cZKV2IlzoJI8BOZEcgkDmX9XExhA3YjzqNJQcWGxuvTWras4zRtMdpa1zD9BzmjwsvMiv3UjWYqF7N7Jj3Oa3zaUFiIiICIiAiIgIiICIiAiIgIiICIiAiIg1bWZU4NHT/KwD7Qd91ebztV+a5KjDQhvrSjuDXfiqD3oOxpUjop/JqhvNJJb6L4nnwaVGArv0dXCKQOcC5ha9kjQbExyMLHgHcbOJHSAgip4HODnAEtZbERsF8hdYWO2xbHJoZrmuEM9NIHfG3glHZILNPU4hR54NVAtZrH5/BkheD9V6CPnkeSA/I2Fsg3I5g5DPautjevp6M7X8QpWbQM5I95DLczgB9t5XyPQDxfG6Blx8KVhI7GEnwQZmj3Wpqnp9zgdeNx9jSsO6yJZWMi4ljuMLntdJIA5rOQHBjG4rE+m4kkDaOa5xQUAq4tQlZ/aoucRuHYXD7yp2ysjUdV4a5zPjIXjuLXfdQXyiIgIiICIiAiIgIiICIiAiIgIiICIiDRtaehZKmnDY/Sa4OAOQNgQRfcc/BUPV6PkiJEjHMPSCB37CvV0sQcLEXCh9I8EKadpa9gIO0IPMRXU9X+/U9RAktac9xLnDxKj6jUzAdgt1Fw80FFkncpYGiJJJmaNjWtvkMrEkk8q2K9stlgrOl1Ix7i8fS/FY7tR49eTvb+CCtcNFf06gCwvYDM79uzZ07d1s4+rcwlvF4wMDcQccRx78942K1/6Dh68ne3+Fc2ajm73yd7fwQVA0LsCuWLUjFvLz9I+SzW6k6ci2Y6Q51/EoKOsrF1RaGmFWycsc2NocMTrjEXC1gDt27VYmhdVNLT5gFx53HEfFbVRaJji9EBBmoiICIiAiIgIiICIiAiIgIiICIiAiIgIiICIiAvi+og+L6iICIiAiIgIiICIiAiIgIiICI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26630" name="Picture 6" descr="http://www.thegreenhead.com/imgs/cuisinart-soup-maker-blender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772816"/>
            <a:ext cx="3312368" cy="3312368"/>
          </a:xfrm>
          <a:prstGeom prst="rect">
            <a:avLst/>
          </a:prstGeom>
          <a:noFill/>
        </p:spPr>
      </p:pic>
      <p:pic>
        <p:nvPicPr>
          <p:cNvPr id="26632" name="Picture 8" descr="http://www.illawarrafruitdirect.com.au/fruit/site/Portals/0/fruit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624"/>
            <a:ext cx="3656086" cy="2448272"/>
          </a:xfrm>
          <a:prstGeom prst="rect">
            <a:avLst/>
          </a:prstGeom>
          <a:noFill/>
        </p:spPr>
      </p:pic>
      <p:grpSp>
        <p:nvGrpSpPr>
          <p:cNvPr id="10" name="Group 9"/>
          <p:cNvGrpSpPr/>
          <p:nvPr/>
        </p:nvGrpSpPr>
        <p:grpSpPr>
          <a:xfrm>
            <a:off x="107504" y="3933056"/>
            <a:ext cx="3939530" cy="2859411"/>
            <a:chOff x="3851920" y="2924944"/>
            <a:chExt cx="5451698" cy="3723507"/>
          </a:xfrm>
        </p:grpSpPr>
        <p:pic>
          <p:nvPicPr>
            <p:cNvPr id="26634" name="Picture 10" descr="http://gronnsaker.ntroi.info/image/sok_morkovi_neissyakaemyj_istochnik_1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84168" y="3429000"/>
              <a:ext cx="3219450" cy="3219451"/>
            </a:xfrm>
            <a:prstGeom prst="rect">
              <a:avLst/>
            </a:prstGeom>
            <a:noFill/>
          </p:spPr>
        </p:pic>
        <p:pic>
          <p:nvPicPr>
            <p:cNvPr id="26636" name="Picture 12" descr="http://canigivemybaby.com/wp-content/uploads/2011/12/can-i-give-my-baby-orange-juice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51920" y="2924944"/>
              <a:ext cx="2857500" cy="2857500"/>
            </a:xfrm>
            <a:prstGeom prst="rect">
              <a:avLst/>
            </a:prstGeom>
            <a:noFill/>
          </p:spPr>
        </p:pic>
      </p:grpSp>
      <p:sp>
        <p:nvSpPr>
          <p:cNvPr id="11" name="TextBox 10"/>
          <p:cNvSpPr txBox="1"/>
          <p:nvPr/>
        </p:nvSpPr>
        <p:spPr>
          <a:xfrm>
            <a:off x="4357540" y="499319"/>
            <a:ext cx="16546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INPUT</a:t>
            </a:r>
            <a:endParaRPr lang="nb-NO" sz="4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0" y="5517232"/>
            <a:ext cx="21611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OUTPUT</a:t>
            </a:r>
            <a:endParaRPr lang="nb-NO" sz="4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3" name="Right Arrow 12"/>
          <p:cNvSpPr/>
          <p:nvPr/>
        </p:nvSpPr>
        <p:spPr>
          <a:xfrm rot="10800000">
            <a:off x="3635896" y="715343"/>
            <a:ext cx="648072" cy="43204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3851920" y="5733256"/>
            <a:ext cx="648072" cy="43204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5" name="Picture 2" descr="http://bestclipartblog.com/clipart-pics/knife-clipar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19672" y="2420888"/>
            <a:ext cx="2645192" cy="12961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11260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0" name="Picture 6" descr="http://www.thegreenhead.com/imgs/cuisinart-soup-maker-blender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2996952"/>
            <a:ext cx="3312368" cy="3312368"/>
          </a:xfrm>
          <a:prstGeom prst="rect">
            <a:avLst/>
          </a:prstGeom>
          <a:noFill/>
        </p:spPr>
      </p:pic>
      <p:pic>
        <p:nvPicPr>
          <p:cNvPr id="27652" name="Picture 4" descr="http://www.nutri-health.com/blog/wp-content/uploads/2011/04/ChoppedFrui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2348880"/>
            <a:ext cx="1800200" cy="2697290"/>
          </a:xfrm>
          <a:prstGeom prst="rect">
            <a:avLst/>
          </a:prstGeom>
          <a:noFill/>
        </p:spPr>
      </p:pic>
      <p:sp>
        <p:nvSpPr>
          <p:cNvPr id="26626" name="AutoShape 2" descr="data:image/jpeg;base64,/9j/4AAQSkZJRgABAQAAAQABAAD/2wCEAAkGBhISERIQEhQSEBISEhIXEBAUFxEQEBYUFhUVFBcQFxIXGyggFxklGRQUIC8gIycpLC4tFR4xNTAqQSYrLCkBCQoKDQsNFA8OFykkGSQpKTUvLjY2Lyk1LikyKSk0LCk0KTQuMi8sKSsuLCopNiwrNS8sLC8pNTYsKTUsKSw2Kf/AABEIAOEA4QMBIgACEQEDEQH/xAAcAAEAAgIDAQAAAAAAAAAAAAAABQcEBgIDCAH/xABNEAABAwICBAoDCwgJBQAAAAABAAIDBBESIQUHMUEGEyJRYXGBkaHBMlKxFCNCU2JygpKiwtEVJCVjo7LS8BczNENUc4Ph8RZEZLPT/8QAFQEBAQAAAAAAAAAAAAAAAAAAAAH/xAAWEQEBAQAAAAAAAAAAAAAAAAAAMQH/2gAMAwEAAhEDEQA/ALxREQEREBERAREQEREBFp3CDWTBBI6CMCaRhs83wsa71b/CI383Ota0lrcfHbEY477GtaXu68yUFrKNquElJE4skqII3A2c10kbSDzEE5KqJNbbnf8AcOb1RhviGrVK+oopXmQykvd6T3GYvO7N20oL9bwvoTsrKQ/68P8AEsqHTVO/0ZoXfNkjd7CvNjxS7pyOp8/ndYsjKb44nsLvaxB6kqKyNjDI97WMG17iGt7zktSrtbmjY3YBK6U7Pe2FwJ5gTa/YqHa2Jw4ts7m32AjC0n6oVo6tOEdBTWp3QNppnOt7oJEuInKxlIDmjoNwL7UG+6D4YRVTsDI6qMkEh0sEscZt+sIw37VOoiAiIgIiICIiAiIgIiICIiAiIgIiICIiAtU4V0ekDIH0s/FxFoxMLWmzucFoDrHrO3ctrXGWMOBadhFig806b4OcW/GZTd5JcBjBDtpuHAneN+8c6w+T8LC82AxFgc6wuRmSOdS3CRr/AHVI17icLbNGwABzhl23PaoORp6PFBzfPTt9JjB9ADzXEVlH6rO4qP0gMhfnUcYh0DtCCffPSeqzucuDX05ya1v89ZUCIx0eC76RlnC3P0IJuOBmdmsFxblBp88lkfkuSRxIc118zY4WjdbMfisJl1mRzFo22y9uQQW/onQulg2nLK0GOQcomMymMBhc2/GOu65AblbbdbdofR1VG4meq90gjJoiZCAbjlXDiTvy6V5/peHelKd54upkLASGxvwyx4RlhDXDIdVlvfB3XjsZWw4eeaG9usxON+49iC20WHovS8NTGJYJGysPwmm+fMRtaeg5rMQEREBERAREQEREBERAREQEREBERAREQVnQ6Ap6ioqhNGHlshGLlNcGkYrAtIWVV6raEm3Fzxnk5tkJaQQdmIHYRY9Y51k6FH51Wj5Y/c/2WyRvJa2+53mfwCCv6/UzSPFhLUtz54j9xRz9RNP/AImo+rEfJWzIzLp/neujikFUjUTB/ip/qRLKodRtMHXNRUHsiH3VZXFrmxh2jb3juQaLSaqaCwu+pcS9zQMUeZa4tOQZfcd+5a1w04Mw0krYow4NIBfdxcTyrDarB0RO7jKTFfE6OocRmLOdKS7LsstN1oOxVjB8iIH6UpQa1ofgDU6QkfxJYyOI2dNISAXHlYRYEuNi2/X0rC4RcD6ygP5xHiivYTM5cR+ltaeg2VxaqB+YuPrVEp/db5Lb54GvaWPaHtcLOa4BzSOYg7UHmzg5p+akkE9K8tOXGRHNj2+q5u8dO0bl6C4M6fZW00dSwFmMEOYcy17TZzb78xkd4svOtdStjqqhjBhEdVIxg5mhzgB3AK6NT5/R/wDry/dQbuiIgIiICIiAiIgIiICIiAiIgIiICIiDSdDn8+q2/Kb7HjyWxhtgOsnzUBQNtpOpHO2M+Mo8lskrch0g+ICDIkauri1kkhfMCDHw9CRxjf5/iu8tsuL3jCTe1gTlluQa1SxXqaXdaneSM8i5xyWkazcq2Mc/EeBkPkFv2j33qotmVHGejNVzrYktpGEDZxbD4uQb3qrb+jmHnlmP7QjyW3rVNV7f0ZB0umP7aRbJX1YiikldsjY956mtLj7EHmivkxVNS71quUj6zj5q6dUUdtHNPrTTHxDfJUVTvuMR2uc9x7Tb8V6F1b0vF6MpQci5jn/Xe548CEGyoiICIiAiIgIiICIiAiIgIiICIiAiIg1CCIjSch9aNnhJL/EFsc4yZ1t8S1QsmWkQeeO322fxKZqnWbH0vjHiD5IMqI3aD0D2LmuEQ5Leoexc0BY2kP6qTaPe32574TmOlZK6K4Hi34bhwa4tI23sbIIukpT7sL9wpmMt0ghx9oVYa1GYtKRD9XGPaVa1NJeqkA3A/uwn7yqLWVUkaRfI2xdGQ2xt8SPxQWRqxH6LpfmyHvlkKhtcnCgQUnuRh9+quTYbRFflOPX6PaeZa3orXBT0WjoKeJj5qlkZaWkYImuxOzLtpGd8u8KuNJaamq53VNQ7HI7uaNzWjcEGRo+idLJHBHm57mRs6ybX7zden6KlbFGyJvoxsaxvU0Bo8Aqo1N8D3F35QlbZoBbSg7ycnTdVrtHWeYK3UBERAREQEREBERAREQEREBERAREQEREGl8K9JthqG7Q8g2O2wvCfxUvUaZiILW3xRPBeDkOS4Xsd6xOE1ZRwzMdUOYS61otsoIuBK0A3Aysd2Si+NxCR7JGysGLDyQOS7FgxDLoF7INoOn6bK8gvbcHk+AXxvCWl+NHaH+YVbv4RVTHX4mAOG8iYNv8ANJN1Hs4VVzXOY10GEFxHHRscCS4m5fa59LqsMrILZ/6npfjR3O/Bcvy7TuH9YOjJ48lSs/DbSJOUlPFb1II7fajOXas/RusGdzbSwQySAcmRhEVz8ttiCPm4UFl0mkomPfO4kNkIAO23Iiadm67PFVzw/wCDTy+orWP2yOed+FgjyN+c4R3hbJQ1z3Uhd73G58dy5wxNY8vcBk643DI86zNByUs076dszJcThI+Nzg4uw5YGsthLeSCdvSgojR2h5ql9oInyuNso2ucMgBcnYO1WlwN1LkFs1eRYWIpmm9/8x4yt0N79ytqGBrAGta1rRsa0Bo7guaDjHGGgNaA1rQA1oAAAGQAA2BckRAREQEREBERAREQEREBERAREQEREBERBQ2uqYjSNh8RF3gvzHMc1q1JwqqmANEriBucGvHiL+K2HXS++k3DmiiHhfzWkxIN20XrCmZlIyGVtrWwvjPex/kuFRrJkF7QxbeTd0pFubaFrTdij605oNtZrLkv/AGen75R5r7LrFmIIEULb7T75l1DF7brSYzmsm6CXruGdVIC0vaGk3LWsDRfn3qQ1aVzzpSkBcSDKb9ZjePNai9bDq6fbSdGf17B33Hmg9PIiICIiAiIgIiICIiAiIgIiICIiAiIgIiICKuNO8INIumLYm1MUbXke8xRPsAdry8E7tw35XUTpfhDVcXIBLJxuF2Bj3OiBdbIFpsg1LXDJfSs45mwj9kz8VqERXXpGolMz+OJdIDyydt/+LL7A5BINcbLNqdIURuXQSXsAGtcGtA5O+93HJ3KyJxdCwAclgVRQSLa2j5VoH7Dh98NsVhYmx5+a2R7V0Vk7XPc5jRGwnksFzYc1yVGRuzWSHZIODyprgRLh0hRn/wAqD/2NCgpHLhFUOa5pYbODhhI2g3yI7UHsZFSGiOFtcxga6d+MEjMh+IA2Dg117X5lKUfDjSbJLuEk0eWT4AyID/NaGn29qC20XVST442PILMbWuwnJzbgHCekXsu1AREQEREBERAREQEREBERAREQEREGPU0LJPSFzudscO1QekuCmL0S149V4F+//hbIsPTFeIKeac/3UT3/AFWkgd4QVPpHg/oyRzhIyPEHOa4scWnE0lpGJu0giyw/6OdGOzZNURdT45B3ObfxVeQ6UlY9z2vILiS7Y5rjzlpyKm6HhWf7yFjvlMdJA7wJb9lBs8urGAjkVrh8+JjvESBRFbquO6siPXG5v3ysqPT1MRmKuPqfDKPFrVHVumofgyVH0o4vKRB1R6snX/tUX1HH7yz49Wcfw6y3zYh5yKHi03HfOSbsYz/6LM/LVPbN1U/oAhjHfdyDNdq+oG+lUzv6uKjH3lzp+DejozdoBIzxSvLiLZ3tkPBQFVwgZ8CFx6ZZXP8Assa1RNVpSSTIkNb6jQGt7d57SUF7aI4ByGziWQtNiLWc4g77Ny8Vtuj+D0MRDrF7xse/lEdQ2DsUZq10nx+jKV5N3Nj4t3PeImPPsaD2rZkBERAREQEREBERAREQEREBERAREQEREBaZrc0hxWjJRvlcyMd+M+DD3rc1U+viv5FNADt4yRw+qxvtegptoXeY3W5O63Tz3Ps711RhStHGywLnlpvsDS7xug+UEbyCCLnM7gbAXJPj3LlHRyl94w4uF/RF7XBGd8hkd9lKU1ICWsYSTK8NY4ixA3utc7LE9gViQ8GPc0bW4C3K5PX086oqXSej574nsc1o2XDQBe1+U3LdvWGGEC5BAuRe2V9pHXmFelBokz8nDdu8qs9YHBn3HPgb6JuWjcNlwO9viNwSo1KVqxisp6xnhRV3ahtJYqaopz/dyte3qkbY+MfirRVCakNI4K8xbpont+k20g8Gu71faAiIgIiICIiAiIgIiICIiAiIgIiICIiAqE11V2OvLN0UcbO0gyH98K+15l4fVvG19Q/aDNJbqDsA8GhBBQtUto+YMNyxklxbC8Et3Z5EZ5eKi4Qs5hyQTVBpFonge4NYxs/Ktis1sgwjaTYC5PYrwq+ETeLGEAuIzadx3tI6DdedWtLsQAxDCS/mDRmXEnm/23qZ0NrCdE0Rzh8rWgNZKwjjMIyDXtdk+wyvcG226uotvRvCJ8fIs0tuSBYN2m+5V3rX0+2WeGwBtclpzBaLNztnYkO+qsCv1lRYTxbJXu3Yg2JnbZzieoWWj6Q0lJLJxj3AvkcLuOTQMgBbcAN3QorIJWPIFk1EYa8ta7G2zSDkdovYkZXCx3oJvgJpDia+mkvYCaPF80nC77LivUS8iUb7PaRzr1joqr42CKX4yKN/1mh3mgykREBERAREQEREBERAREQEREBERAREQdVVOGMe87GNc49gJ8l5T0nLilcTtJz69pXprhdUYKGqd+peB1uGEe1eX6h13uPSUHZCFkFyx41K6EykdJkeJhlkbfMY2tsw26HuYexB0upKjiy0RPDXG7nYS0uGRALj8EEX7V00HB8yOcJJIqcNbfE90ZJPqhuIZ9aidJVBe4l5LrnlOPKdtzOe0rA4sXNr2vyb2BtfK/TZBtNbwWa1hfHURTOBHvYMbXEHeOWb2WHBoKYkYoHyt3tbc3yO9t7LXzGLX/nbZISAQQc75i1rdu9BNTxFji0sdGQfQdiDgNwNxddTlI8cZKV2IlzoJI8BOZEcgkDmX9XExhA3YjzqNJQcWGxuvTWras4zRtMdpa1zD9BzmjwsvMiv3UjWYqF7N7Jj3Oa3zaUFiIiICIiAiIgIiICIiAiIgIiICIiAiIg1bWZU4NHT/KwD7Qd91ebztV+a5KjDQhvrSjuDXfiqD3oOxpUjop/JqhvNJJb6L4nnwaVGArv0dXCKQOcC5ha9kjQbExyMLHgHcbOJHSAgip4HODnAEtZbERsF8hdYWO2xbHJoZrmuEM9NIHfG3glHZILNPU4hR54NVAtZrH5/BkheD9V6CPnkeSA/I2Fsg3I5g5DPautjevp6M7X8QpWbQM5I95DLczgB9t5XyPQDxfG6Blx8KVhI7GEnwQZmj3Wpqnp9zgdeNx9jSsO6yJZWMi4ljuMLntdJIA5rOQHBjG4rE+m4kkDaOa5xQUAq4tQlZ/aoucRuHYXD7yp2ysjUdV4a5zPjIXjuLXfdQXyiIgIiICIiAiIgIiICIiAiIgIiICIiDRtaehZKmnDY/Sa4OAOQNgQRfcc/BUPV6PkiJEjHMPSCB37CvV0sQcLEXCh9I8EKadpa9gIO0IPMRXU9X+/U9RAktac9xLnDxKj6jUzAdgt1Fw80FFkncpYGiJJJmaNjWtvkMrEkk8q2K9stlgrOl1Ix7i8fS/FY7tR49eTvb+CCtcNFf06gCwvYDM79uzZ07d1s4+rcwlvF4wMDcQccRx78942K1/6Dh68ne3+Fc2ajm73yd7fwQVA0LsCuWLUjFvLz9I+SzW6k6ci2Y6Q51/EoKOsrF1RaGmFWycsc2NocMTrjEXC1gDt27VYmhdVNLT5gFx53HEfFbVRaJji9EBBmoiICIiAiIgIiICIiAiIgIiICIiAiIgIiICIiAvi+og+L6iICIiAiIgIiICIiAiIgIiICI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26628" name="AutoShape 4" descr="data:image/jpeg;base64,/9j/4AAQSkZJRgABAQAAAQABAAD/2wCEAAkGBhISERIQEhQSEBISEhIXEBAUFxEQEBYUFhUVFBcQFxIXGyggFxklGRQUIC8gIycpLC4tFR4xNTAqQSYrLCkBCQoKDQsNFA8OFykkGSQpKTUvLjY2Lyk1LikyKSk0LCk0KTQuMi8sKSsuLCopNiwrNS8sLC8pNTYsKTUsKSw2Kf/AABEIAOEA4QMBIgACEQEDEQH/xAAcAAEAAgIDAQAAAAAAAAAAAAAABQcEBgIDCAH/xABNEAABAwICBAoDCwgJBQAAAAABAAIDBBESIQUHMUEGEyJRYXGBkaHBMlKxFCNCU2JygpKiwtEVJCVjo7LS8BczNENUc4Ph8RZEZLPT/8QAFQEBAQAAAAAAAAAAAAAAAAAAAAH/xAAWEQEBAQAAAAAAAAAAAAAAAAAAMQH/2gAMAwEAAhEDEQA/ALxREQEREBERAREQEREBFp3CDWTBBI6CMCaRhs83wsa71b/CI383Ota0lrcfHbEY477GtaXu68yUFrKNquElJE4skqII3A2c10kbSDzEE5KqJNbbnf8AcOb1RhviGrVK+oopXmQykvd6T3GYvO7N20oL9bwvoTsrKQ/68P8AEsqHTVO/0ZoXfNkjd7CvNjxS7pyOp8/ndYsjKb44nsLvaxB6kqKyNjDI97WMG17iGt7zktSrtbmjY3YBK6U7Pe2FwJ5gTa/YqHa2Jw4ts7m32AjC0n6oVo6tOEdBTWp3QNppnOt7oJEuInKxlIDmjoNwL7UG+6D4YRVTsDI6qMkEh0sEscZt+sIw37VOoiAiIgIiICIiAiIgIiICIiAiIgIiICIiAtU4V0ekDIH0s/FxFoxMLWmzucFoDrHrO3ctrXGWMOBadhFig806b4OcW/GZTd5JcBjBDtpuHAneN+8c6w+T8LC82AxFgc6wuRmSOdS3CRr/AHVI17icLbNGwABzhl23PaoORp6PFBzfPTt9JjB9ADzXEVlH6rO4qP0gMhfnUcYh0DtCCffPSeqzucuDX05ya1v89ZUCIx0eC76RlnC3P0IJuOBmdmsFxblBp88lkfkuSRxIc118zY4WjdbMfisJl1mRzFo22y9uQQW/onQulg2nLK0GOQcomMymMBhc2/GOu65AblbbdbdofR1VG4meq90gjJoiZCAbjlXDiTvy6V5/peHelKd54upkLASGxvwyx4RlhDXDIdVlvfB3XjsZWw4eeaG9usxON+49iC20WHovS8NTGJYJGysPwmm+fMRtaeg5rMQEREBERAREQEREBERAREQEREBERAREQVnQ6Ap6ioqhNGHlshGLlNcGkYrAtIWVV6raEm3Fzxnk5tkJaQQdmIHYRY9Y51k6FH51Wj5Y/c/2WyRvJa2+53mfwCCv6/UzSPFhLUtz54j9xRz9RNP/AImo+rEfJWzIzLp/neujikFUjUTB/ip/qRLKodRtMHXNRUHsiH3VZXFrmxh2jb3juQaLSaqaCwu+pcS9zQMUeZa4tOQZfcd+5a1w04Mw0krYow4NIBfdxcTyrDarB0RO7jKTFfE6OocRmLOdKS7LsstN1oOxVjB8iIH6UpQa1ofgDU6QkfxJYyOI2dNISAXHlYRYEuNi2/X0rC4RcD6ygP5xHiivYTM5cR+ltaeg2VxaqB+YuPrVEp/db5Lb54GvaWPaHtcLOa4BzSOYg7UHmzg5p+akkE9K8tOXGRHNj2+q5u8dO0bl6C4M6fZW00dSwFmMEOYcy17TZzb78xkd4svOtdStjqqhjBhEdVIxg5mhzgB3AK6NT5/R/wDry/dQbuiIgIiICIiAiIgIiICIiAiIgIiICIiDSdDn8+q2/Kb7HjyWxhtgOsnzUBQNtpOpHO2M+Mo8lskrch0g+ICDIkauri1kkhfMCDHw9CRxjf5/iu8tsuL3jCTe1gTlluQa1SxXqaXdaneSM8i5xyWkazcq2Mc/EeBkPkFv2j33qotmVHGejNVzrYktpGEDZxbD4uQb3qrb+jmHnlmP7QjyW3rVNV7f0ZB0umP7aRbJX1YiikldsjY956mtLj7EHmivkxVNS71quUj6zj5q6dUUdtHNPrTTHxDfJUVTvuMR2uc9x7Tb8V6F1b0vF6MpQci5jn/Xe548CEGyoiICIiAiIgIiICIiAiIgIiICIiAiIg1CCIjSch9aNnhJL/EFsc4yZ1t8S1QsmWkQeeO322fxKZqnWbH0vjHiD5IMqI3aD0D2LmuEQ5Leoexc0BY2kP6qTaPe32574TmOlZK6K4Hi34bhwa4tI23sbIIukpT7sL9wpmMt0ghx9oVYa1GYtKRD9XGPaVa1NJeqkA3A/uwn7yqLWVUkaRfI2xdGQ2xt8SPxQWRqxH6LpfmyHvlkKhtcnCgQUnuRh9+quTYbRFflOPX6PaeZa3orXBT0WjoKeJj5qlkZaWkYImuxOzLtpGd8u8KuNJaamq53VNQ7HI7uaNzWjcEGRo+idLJHBHm57mRs6ybX7zden6KlbFGyJvoxsaxvU0Bo8Aqo1N8D3F35QlbZoBbSg7ycnTdVrtHWeYK3UBERAREQEREBERAREQEREBERAREQEREGl8K9JthqG7Q8g2O2wvCfxUvUaZiILW3xRPBeDkOS4Xsd6xOE1ZRwzMdUOYS61otsoIuBK0A3Aysd2Si+NxCR7JGysGLDyQOS7FgxDLoF7INoOn6bK8gvbcHk+AXxvCWl+NHaH+YVbv4RVTHX4mAOG8iYNv8ANJN1Hs4VVzXOY10GEFxHHRscCS4m5fa59LqsMrILZ/6npfjR3O/Bcvy7TuH9YOjJ48lSs/DbSJOUlPFb1II7fajOXas/RusGdzbSwQySAcmRhEVz8ttiCPm4UFl0mkomPfO4kNkIAO23Iiadm67PFVzw/wCDTy+orWP2yOed+FgjyN+c4R3hbJQ1z3Uhd73G58dy5wxNY8vcBk643DI86zNByUs076dszJcThI+Nzg4uw5YGsthLeSCdvSgojR2h5ql9oInyuNso2ucMgBcnYO1WlwN1LkFs1eRYWIpmm9/8x4yt0N79ytqGBrAGta1rRsa0Bo7guaDjHGGgNaA1rQA1oAAAGQAA2BckRAREQEREBERAREQEREBERAREQEREBERBQ2uqYjSNh8RF3gvzHMc1q1JwqqmANEriBucGvHiL+K2HXS++k3DmiiHhfzWkxIN20XrCmZlIyGVtrWwvjPex/kuFRrJkF7QxbeTd0pFubaFrTdij605oNtZrLkv/AGen75R5r7LrFmIIEULb7T75l1DF7brSYzmsm6CXruGdVIC0vaGk3LWsDRfn3qQ1aVzzpSkBcSDKb9ZjePNai9bDq6fbSdGf17B33Hmg9PIiICIiAiIgIiICIiAiIgIiICIiAiIgIiICKuNO8INIumLYm1MUbXke8xRPsAdry8E7tw35XUTpfhDVcXIBLJxuF2Bj3OiBdbIFpsg1LXDJfSs45mwj9kz8VqERXXpGolMz+OJdIDyydt/+LL7A5BINcbLNqdIURuXQSXsAGtcGtA5O+93HJ3KyJxdCwAclgVRQSLa2j5VoH7Dh98NsVhYmx5+a2R7V0Vk7XPc5jRGwnksFzYc1yVGRuzWSHZIODyprgRLh0hRn/wAqD/2NCgpHLhFUOa5pYbODhhI2g3yI7UHsZFSGiOFtcxga6d+MEjMh+IA2Dg117X5lKUfDjSbJLuEk0eWT4AyID/NaGn29qC20XVST442PILMbWuwnJzbgHCekXsu1AREQEREBERAREQEREBERAREQEREGPU0LJPSFzudscO1QekuCmL0S149V4F+//hbIsPTFeIKeac/3UT3/AFWkgd4QVPpHg/oyRzhIyPEHOa4scWnE0lpGJu0giyw/6OdGOzZNURdT45B3ObfxVeQ6UlY9z2vILiS7Y5rjzlpyKm6HhWf7yFjvlMdJA7wJb9lBs8urGAjkVrh8+JjvESBRFbquO6siPXG5v3ysqPT1MRmKuPqfDKPFrVHVumofgyVH0o4vKRB1R6snX/tUX1HH7yz49Wcfw6y3zYh5yKHi03HfOSbsYz/6LM/LVPbN1U/oAhjHfdyDNdq+oG+lUzv6uKjH3lzp+DejozdoBIzxSvLiLZ3tkPBQFVwgZ8CFx6ZZXP8Assa1RNVpSSTIkNb6jQGt7d57SUF7aI4ByGziWQtNiLWc4g77Ny8Vtuj+D0MRDrF7xse/lEdQ2DsUZq10nx+jKV5N3Nj4t3PeImPPsaD2rZkBERAREQEREBERAREQEREBERAREQEREBaZrc0hxWjJRvlcyMd+M+DD3rc1U+viv5FNADt4yRw+qxvtegptoXeY3W5O63Tz3Ps711RhStHGywLnlpvsDS7xug+UEbyCCLnM7gbAXJPj3LlHRyl94w4uF/RF7XBGd8hkd9lKU1ICWsYSTK8NY4ixA3utc7LE9gViQ8GPc0bW4C3K5PX086oqXSej574nsc1o2XDQBe1+U3LdvWGGEC5BAuRe2V9pHXmFelBokz8nDdu8qs9YHBn3HPgb6JuWjcNlwO9viNwSo1KVqxisp6xnhRV3ahtJYqaopz/dyte3qkbY+MfirRVCakNI4K8xbpont+k20g8Gu71faAiIgIiICIiAiIgIiICIiAiIgIiICIiAqE11V2OvLN0UcbO0gyH98K+15l4fVvG19Q/aDNJbqDsA8GhBBQtUto+YMNyxklxbC8Et3Z5EZ5eKi4Qs5hyQTVBpFonge4NYxs/Ktis1sgwjaTYC5PYrwq+ETeLGEAuIzadx3tI6DdedWtLsQAxDCS/mDRmXEnm/23qZ0NrCdE0Rzh8rWgNZKwjjMIyDXtdk+wyvcG226uotvRvCJ8fIs0tuSBYN2m+5V3rX0+2WeGwBtclpzBaLNztnYkO+qsCv1lRYTxbJXu3Yg2JnbZzieoWWj6Q0lJLJxj3AvkcLuOTQMgBbcAN3QorIJWPIFk1EYa8ta7G2zSDkdovYkZXCx3oJvgJpDia+mkvYCaPF80nC77LivUS8iUb7PaRzr1joqr42CKX4yKN/1mh3mgykREBERAREQEREBERAREQEREBERAREQdVVOGMe87GNc49gJ8l5T0nLilcTtJz69pXprhdUYKGqd+peB1uGEe1eX6h13uPSUHZCFkFyx41K6EykdJkeJhlkbfMY2tsw26HuYexB0upKjiy0RPDXG7nYS0uGRALj8EEX7V00HB8yOcJJIqcNbfE90ZJPqhuIZ9aidJVBe4l5LrnlOPKdtzOe0rA4sXNr2vyb2BtfK/TZBtNbwWa1hfHURTOBHvYMbXEHeOWb2WHBoKYkYoHyt3tbc3yO9t7LXzGLX/nbZISAQQc75i1rdu9BNTxFji0sdGQfQdiDgNwNxddTlI8cZKV2IlzoJI8BOZEcgkDmX9XExhA3YjzqNJQcWGxuvTWras4zRtMdpa1zD9BzmjwsvMiv3UjWYqF7N7Jj3Oa3zaUFiIiICIiAiIgIiICIiAiIgIiICIiAiIg1bWZU4NHT/KwD7Qd91ebztV+a5KjDQhvrSjuDXfiqD3oOxpUjop/JqhvNJJb6L4nnwaVGArv0dXCKQOcC5ha9kjQbExyMLHgHcbOJHSAgip4HODnAEtZbERsF8hdYWO2xbHJoZrmuEM9NIHfG3glHZILNPU4hR54NVAtZrH5/BkheD9V6CPnkeSA/I2Fsg3I5g5DPautjevp6M7X8QpWbQM5I95DLczgB9t5XyPQDxfG6Blx8KVhI7GEnwQZmj3Wpqnp9zgdeNx9jSsO6yJZWMi4ljuMLntdJIA5rOQHBjG4rE+m4kkDaOa5xQUAq4tQlZ/aoucRuHYXD7yp2ysjUdV4a5zPjIXjuLXfdQXyiIgIiICIiAiIgIiICIiAiIgIiICIiDRtaehZKmnDY/Sa4OAOQNgQRfcc/BUPV6PkiJEjHMPSCB37CvV0sQcLEXCh9I8EKadpa9gIO0IPMRXU9X+/U9RAktac9xLnDxKj6jUzAdgt1Fw80FFkncpYGiJJJmaNjWtvkMrEkk8q2K9stlgrOl1Ix7i8fS/FY7tR49eTvb+CCtcNFf06gCwvYDM79uzZ07d1s4+rcwlvF4wMDcQccRx78942K1/6Dh68ne3+Fc2ajm73yd7fwQVA0LsCuWLUjFvLz9I+SzW6k6ci2Y6Q51/EoKOsrF1RaGmFWycsc2NocMTrjEXC1gDt27VYmhdVNLT5gFx53HEfFbVRaJji9EBBmoiICIiAiIgIiICIiAiIgIiICIiAiIgIiICIiAvi+og+L6iICIiAiIgIiICIiAiIgIiICI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26632" name="Picture 8" descr="http://www.illawarrafruitdirect.com.au/fruit/site/Portals/0/fruit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4624"/>
            <a:ext cx="3656086" cy="2448272"/>
          </a:xfrm>
          <a:prstGeom prst="rect">
            <a:avLst/>
          </a:prstGeom>
          <a:noFill/>
        </p:spPr>
      </p:pic>
      <p:grpSp>
        <p:nvGrpSpPr>
          <p:cNvPr id="2" name="Group 9"/>
          <p:cNvGrpSpPr/>
          <p:nvPr/>
        </p:nvGrpSpPr>
        <p:grpSpPr>
          <a:xfrm>
            <a:off x="107504" y="3933056"/>
            <a:ext cx="3939530" cy="2859411"/>
            <a:chOff x="3851920" y="2924944"/>
            <a:chExt cx="5451698" cy="3723507"/>
          </a:xfrm>
        </p:grpSpPr>
        <p:pic>
          <p:nvPicPr>
            <p:cNvPr id="26634" name="Picture 10" descr="http://gronnsaker.ntroi.info/image/sok_morkovi_neissyakaemyj_istochnik_1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84168" y="3429000"/>
              <a:ext cx="3219450" cy="3219451"/>
            </a:xfrm>
            <a:prstGeom prst="rect">
              <a:avLst/>
            </a:prstGeom>
            <a:noFill/>
          </p:spPr>
        </p:pic>
        <p:pic>
          <p:nvPicPr>
            <p:cNvPr id="26636" name="Picture 12" descr="http://canigivemybaby.com/wp-content/uploads/2011/12/can-i-give-my-baby-orange-juice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51920" y="2924944"/>
              <a:ext cx="2857500" cy="2857500"/>
            </a:xfrm>
            <a:prstGeom prst="rect">
              <a:avLst/>
            </a:prstGeom>
            <a:noFill/>
          </p:spPr>
        </p:pic>
      </p:grpSp>
      <p:pic>
        <p:nvPicPr>
          <p:cNvPr id="27650" name="Picture 2" descr="http://bestclipartblog.com/clipart-pics/knife-clipart-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5696" y="2204864"/>
            <a:ext cx="2645192" cy="1296144"/>
          </a:xfrm>
          <a:prstGeom prst="rect">
            <a:avLst/>
          </a:prstGeom>
          <a:noFill/>
        </p:spPr>
      </p:pic>
      <p:pic>
        <p:nvPicPr>
          <p:cNvPr id="16" name="Picture 4" descr="http://blogs-images.forbes.com/ericsavitz/files/2011/03/Larry-Ellison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14553" y="0"/>
            <a:ext cx="2729447" cy="24928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5147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66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76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0" name="Picture 6" descr="http://www.thegreenhead.com/imgs/cuisinart-soup-maker-blender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429000"/>
            <a:ext cx="1611560" cy="1611560"/>
          </a:xfrm>
          <a:prstGeom prst="rect">
            <a:avLst/>
          </a:prstGeom>
          <a:noFill/>
        </p:spPr>
      </p:pic>
      <p:pic>
        <p:nvPicPr>
          <p:cNvPr id="17" name="Picture 2" descr="http://www.nutri-health.com/blog/wp-content/uploads/2011/04/ChoppedFrui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1869998"/>
            <a:ext cx="944377" cy="1414986"/>
          </a:xfrm>
          <a:prstGeom prst="rect">
            <a:avLst/>
          </a:prstGeom>
          <a:noFill/>
        </p:spPr>
      </p:pic>
      <p:pic>
        <p:nvPicPr>
          <p:cNvPr id="28674" name="Picture 2" descr="http://www.nutri-health.com/blog/wp-content/uploads/2011/04/ChoppedFrui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1916832"/>
            <a:ext cx="944377" cy="1414986"/>
          </a:xfrm>
          <a:prstGeom prst="rect">
            <a:avLst/>
          </a:prstGeom>
          <a:noFill/>
        </p:spPr>
      </p:pic>
      <p:sp>
        <p:nvSpPr>
          <p:cNvPr id="26626" name="AutoShape 2" descr="data:image/jpeg;base64,/9j/4AAQSkZJRgABAQAAAQABAAD/2wCEAAkGBhISERIQEhQSEBISEhIXEBAUFxEQEBYUFhUVFBcQFxIXGyggFxklGRQUIC8gIycpLC4tFR4xNTAqQSYrLCkBCQoKDQsNFA8OFykkGSQpKTUvLjY2Lyk1LikyKSk0LCk0KTQuMi8sKSsuLCopNiwrNS8sLC8pNTYsKTUsKSw2Kf/AABEIAOEA4QMBIgACEQEDEQH/xAAcAAEAAgIDAQAAAAAAAAAAAAAABQcEBgIDCAH/xABNEAABAwICBAoDCwgJBQAAAAABAAIDBBESIQUHMUEGEyJRYXGBkaHBMlKxFCNCU2JygpKiwtEVJCVjo7LS8BczNENUc4Ph8RZEZLPT/8QAFQEBAQAAAAAAAAAAAAAAAAAAAAH/xAAWEQEBAQAAAAAAAAAAAAAAAAAAMQH/2gAMAwEAAhEDEQA/ALxREQEREBERAREQEREBFp3CDWTBBI6CMCaRhs83wsa71b/CI383Ota0lrcfHbEY477GtaXu68yUFrKNquElJE4skqII3A2c10kbSDzEE5KqJNbbnf8AcOb1RhviGrVK+oopXmQykvd6T3GYvO7N20oL9bwvoTsrKQ/68P8AEsqHTVO/0ZoXfNkjd7CvNjxS7pyOp8/ndYsjKb44nsLvaxB6kqKyNjDI97WMG17iGt7zktSrtbmjY3YBK6U7Pe2FwJ5gTa/YqHa2Jw4ts7m32AjC0n6oVo6tOEdBTWp3QNppnOt7oJEuInKxlIDmjoNwL7UG+6D4YRVTsDI6qMkEh0sEscZt+sIw37VOoiAiIgIiICIiAiIgIiICIiAiIgIiICIiAtU4V0ekDIH0s/FxFoxMLWmzucFoDrHrO3ctrXGWMOBadhFig806b4OcW/GZTd5JcBjBDtpuHAneN+8c6w+T8LC82AxFgc6wuRmSOdS3CRr/AHVI17icLbNGwABzhl23PaoORp6PFBzfPTt9JjB9ADzXEVlH6rO4qP0gMhfnUcYh0DtCCffPSeqzucuDX05ya1v89ZUCIx0eC76RlnC3P0IJuOBmdmsFxblBp88lkfkuSRxIc118zY4WjdbMfisJl1mRzFo22y9uQQW/onQulg2nLK0GOQcomMymMBhc2/GOu65AblbbdbdofR1VG4meq90gjJoiZCAbjlXDiTvy6V5/peHelKd54upkLASGxvwyx4RlhDXDIdVlvfB3XjsZWw4eeaG9usxON+49iC20WHovS8NTGJYJGysPwmm+fMRtaeg5rMQEREBERAREQEREBERAREQEREBERAREQVnQ6Ap6ioqhNGHlshGLlNcGkYrAtIWVV6raEm3Fzxnk5tkJaQQdmIHYRY9Y51k6FH51Wj5Y/c/2WyRvJa2+53mfwCCv6/UzSPFhLUtz54j9xRz9RNP/AImo+rEfJWzIzLp/neujikFUjUTB/ip/qRLKodRtMHXNRUHsiH3VZXFrmxh2jb3juQaLSaqaCwu+pcS9zQMUeZa4tOQZfcd+5a1w04Mw0krYow4NIBfdxcTyrDarB0RO7jKTFfE6OocRmLOdKS7LsstN1oOxVjB8iIH6UpQa1ofgDU6QkfxJYyOI2dNISAXHlYRYEuNi2/X0rC4RcD6ygP5xHiivYTM5cR+ltaeg2VxaqB+YuPrVEp/db5Lb54GvaWPaHtcLOa4BzSOYg7UHmzg5p+akkE9K8tOXGRHNj2+q5u8dO0bl6C4M6fZW00dSwFmMEOYcy17TZzb78xkd4svOtdStjqqhjBhEdVIxg5mhzgB3AK6NT5/R/wDry/dQbuiIgIiICIiAiIgIiICIiAiIgIiICIiDSdDn8+q2/Kb7HjyWxhtgOsnzUBQNtpOpHO2M+Mo8lskrch0g+ICDIkauri1kkhfMCDHw9CRxjf5/iu8tsuL3jCTe1gTlluQa1SxXqaXdaneSM8i5xyWkazcq2Mc/EeBkPkFv2j33qotmVHGejNVzrYktpGEDZxbD4uQb3qrb+jmHnlmP7QjyW3rVNV7f0ZB0umP7aRbJX1YiikldsjY956mtLj7EHmivkxVNS71quUj6zj5q6dUUdtHNPrTTHxDfJUVTvuMR2uc9x7Tb8V6F1b0vF6MpQci5jn/Xe548CEGyoiICIiAiIgIiICIiAiIgIiICIiAiIg1CCIjSch9aNnhJL/EFsc4yZ1t8S1QsmWkQeeO322fxKZqnWbH0vjHiD5IMqI3aD0D2LmuEQ5Leoexc0BY2kP6qTaPe32574TmOlZK6K4Hi34bhwa4tI23sbIIukpT7sL9wpmMt0ghx9oVYa1GYtKRD9XGPaVa1NJeqkA3A/uwn7yqLWVUkaRfI2xdGQ2xt8SPxQWRqxH6LpfmyHvlkKhtcnCgQUnuRh9+quTYbRFflOPX6PaeZa3orXBT0WjoKeJj5qlkZaWkYImuxOzLtpGd8u8KuNJaamq53VNQ7HI7uaNzWjcEGRo+idLJHBHm57mRs6ybX7zden6KlbFGyJvoxsaxvU0Bo8Aqo1N8D3F35QlbZoBbSg7ycnTdVrtHWeYK3UBERAREQEREBERAREQEREBERAREQEREGl8K9JthqG7Q8g2O2wvCfxUvUaZiILW3xRPBeDkOS4Xsd6xOE1ZRwzMdUOYS61otsoIuBK0A3Aysd2Si+NxCR7JGysGLDyQOS7FgxDLoF7INoOn6bK8gvbcHk+AXxvCWl+NHaH+YVbv4RVTHX4mAOG8iYNv8ANJN1Hs4VVzXOY10GEFxHHRscCS4m5fa59LqsMrILZ/6npfjR3O/Bcvy7TuH9YOjJ48lSs/DbSJOUlPFb1II7fajOXas/RusGdzbSwQySAcmRhEVz8ttiCPm4UFl0mkomPfO4kNkIAO23Iiadm67PFVzw/wCDTy+orWP2yOed+FgjyN+c4R3hbJQ1z3Uhd73G58dy5wxNY8vcBk643DI86zNByUs076dszJcThI+Nzg4uw5YGsthLeSCdvSgojR2h5ql9oInyuNso2ucMgBcnYO1WlwN1LkFs1eRYWIpmm9/8x4yt0N79ytqGBrAGta1rRsa0Bo7guaDjHGGgNaA1rQA1oAAAGQAA2BckRAREQEREBERAREQEREBERAREQEREBERBQ2uqYjSNh8RF3gvzHMc1q1JwqqmANEriBucGvHiL+K2HXS++k3DmiiHhfzWkxIN20XrCmZlIyGVtrWwvjPex/kuFRrJkF7QxbeTd0pFubaFrTdij605oNtZrLkv/AGen75R5r7LrFmIIEULb7T75l1DF7brSYzmsm6CXruGdVIC0vaGk3LWsDRfn3qQ1aVzzpSkBcSDKb9ZjePNai9bDq6fbSdGf17B33Hmg9PIiICIiAiIgIiICIiAiIgIiICIiAiIgIiICKuNO8INIumLYm1MUbXke8xRPsAdry8E7tw35XUTpfhDVcXIBLJxuF2Bj3OiBdbIFpsg1LXDJfSs45mwj9kz8VqERXXpGolMz+OJdIDyydt/+LL7A5BINcbLNqdIURuXQSXsAGtcGtA5O+93HJ3KyJxdCwAclgVRQSLa2j5VoH7Dh98NsVhYmx5+a2R7V0Vk7XPc5jRGwnksFzYc1yVGRuzWSHZIODyprgRLh0hRn/wAqD/2NCgpHLhFUOa5pYbODhhI2g3yI7UHsZFSGiOFtcxga6d+MEjMh+IA2Dg117X5lKUfDjSbJLuEk0eWT4AyID/NaGn29qC20XVST442PILMbWuwnJzbgHCekXsu1AREQEREBERAREQEREBERAREQEREGPU0LJPSFzudscO1QekuCmL0S149V4F+//hbIsPTFeIKeac/3UT3/AFWkgd4QVPpHg/oyRzhIyPEHOa4scWnE0lpGJu0giyw/6OdGOzZNURdT45B3ObfxVeQ6UlY9z2vILiS7Y5rjzlpyKm6HhWf7yFjvlMdJA7wJb9lBs8urGAjkVrh8+JjvESBRFbquO6siPXG5v3ysqPT1MRmKuPqfDKPFrVHVumofgyVH0o4vKRB1R6snX/tUX1HH7yz49Wcfw6y3zYh5yKHi03HfOSbsYz/6LM/LVPbN1U/oAhjHfdyDNdq+oG+lUzv6uKjH3lzp+DejozdoBIzxSvLiLZ3tkPBQFVwgZ8CFx6ZZXP8Assa1RNVpSSTIkNb6jQGt7d57SUF7aI4ByGziWQtNiLWc4g77Ny8Vtuj+D0MRDrF7xse/lEdQ2DsUZq10nx+jKV5N3Nj4t3PeImPPsaD2rZkBERAREQEREBERAREQEREBERAREQEREBaZrc0hxWjJRvlcyMd+M+DD3rc1U+viv5FNADt4yRw+qxvtegptoXeY3W5O63Tz3Ps711RhStHGywLnlpvsDS7xug+UEbyCCLnM7gbAXJPj3LlHRyl94w4uF/RF7XBGd8hkd9lKU1ICWsYSTK8NY4ixA3utc7LE9gViQ8GPc0bW4C3K5PX086oqXSej574nsc1o2XDQBe1+U3LdvWGGEC5BAuRe2V9pHXmFelBokz8nDdu8qs9YHBn3HPgb6JuWjcNlwO9viNwSo1KVqxisp6xnhRV3ahtJYqaopz/dyte3qkbY+MfirRVCakNI4K8xbpont+k20g8Gu71faAiIgIiICIiAiIgIiICIiAiIgIiICIiAqE11V2OvLN0UcbO0gyH98K+15l4fVvG19Q/aDNJbqDsA8GhBBQtUto+YMNyxklxbC8Et3Z5EZ5eKi4Qs5hyQTVBpFonge4NYxs/Ktis1sgwjaTYC5PYrwq+ETeLGEAuIzadx3tI6DdedWtLsQAxDCS/mDRmXEnm/23qZ0NrCdE0Rzh8rWgNZKwjjMIyDXtdk+wyvcG226uotvRvCJ8fIs0tuSBYN2m+5V3rX0+2WeGwBtclpzBaLNztnYkO+qsCv1lRYTxbJXu3Yg2JnbZzieoWWj6Q0lJLJxj3AvkcLuOTQMgBbcAN3QorIJWPIFk1EYa8ta7G2zSDkdovYkZXCx3oJvgJpDia+mkvYCaPF80nC77LivUS8iUb7PaRzr1joqr42CKX4yKN/1mh3mgykREBERAREQEREBERAREQEREBERAREQdVVOGMe87GNc49gJ8l5T0nLilcTtJz69pXprhdUYKGqd+peB1uGEe1eX6h13uPSUHZCFkFyx41K6EykdJkeJhlkbfMY2tsw26HuYexB0upKjiy0RPDXG7nYS0uGRALj8EEX7V00HB8yOcJJIqcNbfE90ZJPqhuIZ9aidJVBe4l5LrnlOPKdtzOe0rA4sXNr2vyb2BtfK/TZBtNbwWa1hfHURTOBHvYMbXEHeOWb2WHBoKYkYoHyt3tbc3yO9t7LXzGLX/nbZISAQQc75i1rdu9BNTxFji0sdGQfQdiDgNwNxddTlI8cZKV2IlzoJI8BOZEcgkDmX9XExhA3YjzqNJQcWGxuvTWras4zRtMdpa1zD9BzmjwsvMiv3UjWYqF7N7Jj3Oa3zaUFiIiICIiAiIgIiICIiAiIgIiICIiAiIg1bWZU4NHT/KwD7Qd91ebztV+a5KjDQhvrSjuDXfiqD3oOxpUjop/JqhvNJJb6L4nnwaVGArv0dXCKQOcC5ha9kjQbExyMLHgHcbOJHSAgip4HODnAEtZbERsF8hdYWO2xbHJoZrmuEM9NIHfG3glHZILNPU4hR54NVAtZrH5/BkheD9V6CPnkeSA/I2Fsg3I5g5DPautjevp6M7X8QpWbQM5I95DLczgB9t5XyPQDxfG6Blx8KVhI7GEnwQZmj3Wpqnp9zgdeNx9jSsO6yJZWMi4ljuMLntdJIA5rOQHBjG4rE+m4kkDaOa5xQUAq4tQlZ/aoucRuHYXD7yp2ysjUdV4a5zPjIXjuLXfdQXyiIgIiICIiAiIgIiICIiAiIgIiICIiDRtaehZKmnDY/Sa4OAOQNgQRfcc/BUPV6PkiJEjHMPSCB37CvV0sQcLEXCh9I8EKadpa9gIO0IPMRXU9X+/U9RAktac9xLnDxKj6jUzAdgt1Fw80FFkncpYGiJJJmaNjWtvkMrEkk8q2K9stlgrOl1Ix7i8fS/FY7tR49eTvb+CCtcNFf06gCwvYDM79uzZ07d1s4+rcwlvF4wMDcQccRx78942K1/6Dh68ne3+Fc2ajm73yd7fwQVA0LsCuWLUjFvLz9I+SzW6k6ci2Y6Q51/EoKOsrF1RaGmFWycsc2NocMTrjEXC1gDt27VYmhdVNLT5gFx53HEfFbVRaJji9EBBmoiICIiAiIgIiICIiAiIgIiICIiAiIgIiICIiAvi+og+L6iICIiAiIgIiICIiAiIgIiICI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26628" name="AutoShape 4" descr="data:image/jpeg;base64,/9j/4AAQSkZJRgABAQAAAQABAAD/2wCEAAkGBhISERIQEhQSEBISEhIXEBAUFxEQEBYUFhUVFBcQFxIXGyggFxklGRQUIC8gIycpLC4tFR4xNTAqQSYrLCkBCQoKDQsNFA8OFykkGSQpKTUvLjY2Lyk1LikyKSk0LCk0KTQuMi8sKSsuLCopNiwrNS8sLC8pNTYsKTUsKSw2Kf/AABEIAOEA4QMBIgACEQEDEQH/xAAcAAEAAgIDAQAAAAAAAAAAAAAABQcEBgIDCAH/xABNEAABAwICBAoDCwgJBQAAAAABAAIDBBESIQUHMUEGEyJRYXGBkaHBMlKxFCNCU2JygpKiwtEVJCVjo7LS8BczNENUc4Ph8RZEZLPT/8QAFQEBAQAAAAAAAAAAAAAAAAAAAAH/xAAWEQEBAQAAAAAAAAAAAAAAAAAAMQH/2gAMAwEAAhEDEQA/ALxREQEREBERAREQEREBFp3CDWTBBI6CMCaRhs83wsa71b/CI383Ota0lrcfHbEY477GtaXu68yUFrKNquElJE4skqII3A2c10kbSDzEE5KqJNbbnf8AcOb1RhviGrVK+oopXmQykvd6T3GYvO7N20oL9bwvoTsrKQ/68P8AEsqHTVO/0ZoXfNkjd7CvNjxS7pyOp8/ndYsjKb44nsLvaxB6kqKyNjDI97WMG17iGt7zktSrtbmjY3YBK6U7Pe2FwJ5gTa/YqHa2Jw4ts7m32AjC0n6oVo6tOEdBTWp3QNppnOt7oJEuInKxlIDmjoNwL7UG+6D4YRVTsDI6qMkEh0sEscZt+sIw37VOoiAiIgIiICIiAiIgIiICIiAiIgIiICIiAtU4V0ekDIH0s/FxFoxMLWmzucFoDrHrO3ctrXGWMOBadhFig806b4OcW/GZTd5JcBjBDtpuHAneN+8c6w+T8LC82AxFgc6wuRmSOdS3CRr/AHVI17icLbNGwABzhl23PaoORp6PFBzfPTt9JjB9ADzXEVlH6rO4qP0gMhfnUcYh0DtCCffPSeqzucuDX05ya1v89ZUCIx0eC76RlnC3P0IJuOBmdmsFxblBp88lkfkuSRxIc118zY4WjdbMfisJl1mRzFo22y9uQQW/onQulg2nLK0GOQcomMymMBhc2/GOu65AblbbdbdofR1VG4meq90gjJoiZCAbjlXDiTvy6V5/peHelKd54upkLASGxvwyx4RlhDXDIdVlvfB3XjsZWw4eeaG9usxON+49iC20WHovS8NTGJYJGysPwmm+fMRtaeg5rMQEREBERAREQEREBERAREQEREBERAREQVnQ6Ap6ioqhNGHlshGLlNcGkYrAtIWVV6raEm3Fzxnk5tkJaQQdmIHYRY9Y51k6FH51Wj5Y/c/2WyRvJa2+53mfwCCv6/UzSPFhLUtz54j9xRz9RNP/AImo+rEfJWzIzLp/neujikFUjUTB/ip/qRLKodRtMHXNRUHsiH3VZXFrmxh2jb3juQaLSaqaCwu+pcS9zQMUeZa4tOQZfcd+5a1w04Mw0krYow4NIBfdxcTyrDarB0RO7jKTFfE6OocRmLOdKS7LsstN1oOxVjB8iIH6UpQa1ofgDU6QkfxJYyOI2dNISAXHlYRYEuNi2/X0rC4RcD6ygP5xHiivYTM5cR+ltaeg2VxaqB+YuPrVEp/db5Lb54GvaWPaHtcLOa4BzSOYg7UHmzg5p+akkE9K8tOXGRHNj2+q5u8dO0bl6C4M6fZW00dSwFmMEOYcy17TZzb78xkd4svOtdStjqqhjBhEdVIxg5mhzgB3AK6NT5/R/wDry/dQbuiIgIiICIiAiIgIiICIiAiIgIiICIiDSdDn8+q2/Kb7HjyWxhtgOsnzUBQNtpOpHO2M+Mo8lskrch0g+ICDIkauri1kkhfMCDHw9CRxjf5/iu8tsuL3jCTe1gTlluQa1SxXqaXdaneSM8i5xyWkazcq2Mc/EeBkPkFv2j33qotmVHGejNVzrYktpGEDZxbD4uQb3qrb+jmHnlmP7QjyW3rVNV7f0ZB0umP7aRbJX1YiikldsjY956mtLj7EHmivkxVNS71quUj6zj5q6dUUdtHNPrTTHxDfJUVTvuMR2uc9x7Tb8V6F1b0vF6MpQci5jn/Xe548CEGyoiICIiAiIgIiICIiAiIgIiICIiAiIg1CCIjSch9aNnhJL/EFsc4yZ1t8S1QsmWkQeeO322fxKZqnWbH0vjHiD5IMqI3aD0D2LmuEQ5Leoexc0BY2kP6qTaPe32574TmOlZK6K4Hi34bhwa4tI23sbIIukpT7sL9wpmMt0ghx9oVYa1GYtKRD9XGPaVa1NJeqkA3A/uwn7yqLWVUkaRfI2xdGQ2xt8SPxQWRqxH6LpfmyHvlkKhtcnCgQUnuRh9+quTYbRFflOPX6PaeZa3orXBT0WjoKeJj5qlkZaWkYImuxOzLtpGd8u8KuNJaamq53VNQ7HI7uaNzWjcEGRo+idLJHBHm57mRs6ybX7zden6KlbFGyJvoxsaxvU0Bo8Aqo1N8D3F35QlbZoBbSg7ycnTdVrtHWeYK3UBERAREQEREBERAREQEREBERAREQEREGl8K9JthqG7Q8g2O2wvCfxUvUaZiILW3xRPBeDkOS4Xsd6xOE1ZRwzMdUOYS61otsoIuBK0A3Aysd2Si+NxCR7JGysGLDyQOS7FgxDLoF7INoOn6bK8gvbcHk+AXxvCWl+NHaH+YVbv4RVTHX4mAOG8iYNv8ANJN1Hs4VVzXOY10GEFxHHRscCS4m5fa59LqsMrILZ/6npfjR3O/Bcvy7TuH9YOjJ48lSs/DbSJOUlPFb1II7fajOXas/RusGdzbSwQySAcmRhEVz8ttiCPm4UFl0mkomPfO4kNkIAO23Iiadm67PFVzw/wCDTy+orWP2yOed+FgjyN+c4R3hbJQ1z3Uhd73G58dy5wxNY8vcBk643DI86zNByUs076dszJcThI+Nzg4uw5YGsthLeSCdvSgojR2h5ql9oInyuNso2ucMgBcnYO1WlwN1LkFs1eRYWIpmm9/8x4yt0N79ytqGBrAGta1rRsa0Bo7guaDjHGGgNaA1rQA1oAAAGQAA2BckRAREQEREBERAREQEREBERAREQEREBERBQ2uqYjSNh8RF3gvzHMc1q1JwqqmANEriBucGvHiL+K2HXS++k3DmiiHhfzWkxIN20XrCmZlIyGVtrWwvjPex/kuFRrJkF7QxbeTd0pFubaFrTdij605oNtZrLkv/AGen75R5r7LrFmIIEULb7T75l1DF7brSYzmsm6CXruGdVIC0vaGk3LWsDRfn3qQ1aVzzpSkBcSDKb9ZjePNai9bDq6fbSdGf17B33Hmg9PIiICIiAiIgIiICIiAiIgIiICIiAiIgIiICKuNO8INIumLYm1MUbXke8xRPsAdry8E7tw35XUTpfhDVcXIBLJxuF2Bj3OiBdbIFpsg1LXDJfSs45mwj9kz8VqERXXpGolMz+OJdIDyydt/+LL7A5BINcbLNqdIURuXQSXsAGtcGtA5O+93HJ3KyJxdCwAclgVRQSLa2j5VoH7Dh98NsVhYmx5+a2R7V0Vk7XPc5jRGwnksFzYc1yVGRuzWSHZIODyprgRLh0hRn/wAqD/2NCgpHLhFUOa5pYbODhhI2g3yI7UHsZFSGiOFtcxga6d+MEjMh+IA2Dg117X5lKUfDjSbJLuEk0eWT4AyID/NaGn29qC20XVST442PILMbWuwnJzbgHCekXsu1AREQEREBERAREQEREBERAREQEREGPU0LJPSFzudscO1QekuCmL0S149V4F+//hbIsPTFeIKeac/3UT3/AFWkgd4QVPpHg/oyRzhIyPEHOa4scWnE0lpGJu0giyw/6OdGOzZNURdT45B3ObfxVeQ6UlY9z2vILiS7Y5rjzlpyKm6HhWf7yFjvlMdJA7wJb9lBs8urGAjkVrh8+JjvESBRFbquO6siPXG5v3ysqPT1MRmKuPqfDKPFrVHVumofgyVH0o4vKRB1R6snX/tUX1HH7yz49Wcfw6y3zYh5yKHi03HfOSbsYz/6LM/LVPbN1U/oAhjHfdyDNdq+oG+lUzv6uKjH3lzp+DejozdoBIzxSvLiLZ3tkPBQFVwgZ8CFx6ZZXP8Assa1RNVpSSTIkNb6jQGt7d57SUF7aI4ByGziWQtNiLWc4g77Ny8Vtuj+D0MRDrF7xse/lEdQ2DsUZq10nx+jKV5N3Nj4t3PeImPPsaD2rZkBERAREQEREBERAREQEREBERAREQEREBaZrc0hxWjJRvlcyMd+M+DD3rc1U+viv5FNADt4yRw+qxvtegptoXeY3W5O63Tz3Ps711RhStHGywLnlpvsDS7xug+UEbyCCLnM7gbAXJPj3LlHRyl94w4uF/RF7XBGd8hkd9lKU1ICWsYSTK8NY4ixA3utc7LE9gViQ8GPc0bW4C3K5PX086oqXSej574nsc1o2XDQBe1+U3LdvWGGEC5BAuRe2V9pHXmFelBokz8nDdu8qs9YHBn3HPgb6JuWjcNlwO9viNwSo1KVqxisp6xnhRV3ahtJYqaopz/dyte3qkbY+MfirRVCakNI4K8xbpont+k20g8Gu71faAiIgIiICIiAiIgIiICIiAiIgIiICIiAqE11V2OvLN0UcbO0gyH98K+15l4fVvG19Q/aDNJbqDsA8GhBBQtUto+YMNyxklxbC8Et3Z5EZ5eKi4Qs5hyQTVBpFonge4NYxs/Ktis1sgwjaTYC5PYrwq+ETeLGEAuIzadx3tI6DdedWtLsQAxDCS/mDRmXEnm/23qZ0NrCdE0Rzh8rWgNZKwjjMIyDXtdk+wyvcG226uotvRvCJ8fIs0tuSBYN2m+5V3rX0+2WeGwBtclpzBaLNztnYkO+qsCv1lRYTxbJXu3Yg2JnbZzieoWWj6Q0lJLJxj3AvkcLuOTQMgBbcAN3QorIJWPIFk1EYa8ta7G2zSDkdovYkZXCx3oJvgJpDia+mkvYCaPF80nC77LivUS8iUb7PaRzr1joqr42CKX4yKN/1mh3mgykREBERAREQEREBERAREQEREBERAREQdVVOGMe87GNc49gJ8l5T0nLilcTtJz69pXprhdUYKGqd+peB1uGEe1eX6h13uPSUHZCFkFyx41K6EykdJkeJhlkbfMY2tsw26HuYexB0upKjiy0RPDXG7nYS0uGRALj8EEX7V00HB8yOcJJIqcNbfE90ZJPqhuIZ9aidJVBe4l5LrnlOPKdtzOe0rA4sXNr2vyb2BtfK/TZBtNbwWa1hfHURTOBHvYMbXEHeOWb2WHBoKYkYoHyt3tbc3yO9t7LXzGLX/nbZISAQQc75i1rdu9BNTxFji0sdGQfQdiDgNwNxddTlI8cZKV2IlzoJI8BOZEcgkDmX9XExhA3YjzqNJQcWGxuvTWras4zRtMdpa1zD9BzmjwsvMiv3UjWYqF7N7Jj3Oa3zaUFiIiICIiAiIgIiICIiAiIgIiICIiAiIg1bWZU4NHT/KwD7Qd91ebztV+a5KjDQhvrSjuDXfiqD3oOxpUjop/JqhvNJJb6L4nnwaVGArv0dXCKQOcC5ha9kjQbExyMLHgHcbOJHSAgip4HODnAEtZbERsF8hdYWO2xbHJoZrmuEM9NIHfG3glHZILNPU4hR54NVAtZrH5/BkheD9V6CPnkeSA/I2Fsg3I5g5DPautjevp6M7X8QpWbQM5I95DLczgB9t5XyPQDxfG6Blx8KVhI7GEnwQZmj3Wpqnp9zgdeNx9jSsO6yJZWMi4ljuMLntdJIA5rOQHBjG4rE+m4kkDaOa5xQUAq4tQlZ/aoucRuHYXD7yp2ysjUdV4a5zPjIXjuLXfdQXyiIgIiICIiAiIgIiICIiAiIgIiICIiDRtaehZKmnDY/Sa4OAOQNgQRfcc/BUPV6PkiJEjHMPSCB37CvV0sQcLEXCh9I8EKadpa9gIO0IPMRXU9X+/U9RAktac9xLnDxKj6jUzAdgt1Fw80FFkncpYGiJJJmaNjWtvkMrEkk8q2K9stlgrOl1Ix7i8fS/FY7tR49eTvb+CCtcNFf06gCwvYDM79uzZ07d1s4+rcwlvF4wMDcQccRx78942K1/6Dh68ne3+Fc2ajm73yd7fwQVA0LsCuWLUjFvLz9I+SzW6k6ci2Y6Q51/EoKOsrF1RaGmFWycsc2NocMTrjEXC1gDt27VYmhdVNLT5gFx53HEfFbVRaJji9EBBmoiICIiAiIgIiICIiAiIgIiICIiAiIgIiICIiAvi+og+L6iICIiAiIgIiICIiAiIgIiICI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26632" name="Picture 8" descr="http://www.illawarrafruitdirect.com.au/fruit/site/Portals/0/fruit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1"/>
            <a:ext cx="2002213" cy="1340768"/>
          </a:xfrm>
          <a:prstGeom prst="rect">
            <a:avLst/>
          </a:prstGeom>
          <a:noFill/>
        </p:spPr>
      </p:pic>
      <p:grpSp>
        <p:nvGrpSpPr>
          <p:cNvPr id="2" name="Group 9"/>
          <p:cNvGrpSpPr/>
          <p:nvPr/>
        </p:nvGrpSpPr>
        <p:grpSpPr>
          <a:xfrm>
            <a:off x="2144638" y="5157192"/>
            <a:ext cx="2427362" cy="1700808"/>
            <a:chOff x="3851920" y="2924944"/>
            <a:chExt cx="5451698" cy="3723507"/>
          </a:xfrm>
        </p:grpSpPr>
        <p:pic>
          <p:nvPicPr>
            <p:cNvPr id="26634" name="Picture 10" descr="http://gronnsaker.ntroi.info/image/sok_morkovi_neissyakaemyj_istochnik_1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84168" y="3429000"/>
              <a:ext cx="3219450" cy="3219451"/>
            </a:xfrm>
            <a:prstGeom prst="rect">
              <a:avLst/>
            </a:prstGeom>
            <a:noFill/>
          </p:spPr>
        </p:pic>
        <p:pic>
          <p:nvPicPr>
            <p:cNvPr id="26636" name="Picture 12" descr="http://canigivemybaby.com/wp-content/uploads/2011/12/can-i-give-my-baby-orange-juice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51920" y="2924944"/>
              <a:ext cx="2857500" cy="2857500"/>
            </a:xfrm>
            <a:prstGeom prst="rect">
              <a:avLst/>
            </a:prstGeom>
            <a:noFill/>
          </p:spPr>
        </p:pic>
      </p:grpSp>
      <p:pic>
        <p:nvPicPr>
          <p:cNvPr id="27650" name="Picture 2" descr="http://bestclipartblog.com/clipart-pics/knife-clipart-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23728" y="1196752"/>
            <a:ext cx="1411581" cy="691674"/>
          </a:xfrm>
          <a:prstGeom prst="rect">
            <a:avLst/>
          </a:prstGeom>
          <a:noFill/>
        </p:spPr>
      </p:pic>
      <p:pic>
        <p:nvPicPr>
          <p:cNvPr id="11" name="Picture 2" descr="C:\Users\900x3a\Documents\big data\elephant_rgb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70022" y="0"/>
            <a:ext cx="1673978" cy="1196752"/>
          </a:xfrm>
          <a:prstGeom prst="rect">
            <a:avLst/>
          </a:prstGeom>
          <a:noFill/>
        </p:spPr>
      </p:pic>
      <p:pic>
        <p:nvPicPr>
          <p:cNvPr id="14" name="Picture 2" descr="http://www.nutri-health.com/blog/wp-content/uploads/2011/04/ChoppedFrui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1916832"/>
            <a:ext cx="944377" cy="1414986"/>
          </a:xfrm>
          <a:prstGeom prst="rect">
            <a:avLst/>
          </a:prstGeom>
          <a:noFill/>
        </p:spPr>
      </p:pic>
      <p:pic>
        <p:nvPicPr>
          <p:cNvPr id="15" name="Picture 2" descr="http://bestclipartblog.com/clipart-pics/knife-clipart-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67944" y="1314872"/>
            <a:ext cx="1411581" cy="691674"/>
          </a:xfrm>
          <a:prstGeom prst="rect">
            <a:avLst/>
          </a:prstGeom>
          <a:noFill/>
        </p:spPr>
      </p:pic>
      <p:pic>
        <p:nvPicPr>
          <p:cNvPr id="21" name="Picture 6" descr="http://www.thegreenhead.com/imgs/cuisinart-soup-maker-blender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3501008"/>
            <a:ext cx="1611560" cy="1611560"/>
          </a:xfrm>
          <a:prstGeom prst="rect">
            <a:avLst/>
          </a:prstGeom>
          <a:noFill/>
        </p:spPr>
      </p:pic>
      <p:pic>
        <p:nvPicPr>
          <p:cNvPr id="22" name="Picture 6" descr="http://www.thegreenhead.com/imgs/cuisinart-soup-maker-blender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3501008"/>
            <a:ext cx="1611560" cy="1611560"/>
          </a:xfrm>
          <a:prstGeom prst="rect">
            <a:avLst/>
          </a:prstGeom>
          <a:noFill/>
        </p:spPr>
      </p:pic>
      <p:sp>
        <p:nvSpPr>
          <p:cNvPr id="23" name="Right Brace 22"/>
          <p:cNvSpPr/>
          <p:nvPr/>
        </p:nvSpPr>
        <p:spPr>
          <a:xfrm>
            <a:off x="7092280" y="3573016"/>
            <a:ext cx="288032" cy="15121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Left Brace 23"/>
          <p:cNvSpPr/>
          <p:nvPr/>
        </p:nvSpPr>
        <p:spPr>
          <a:xfrm>
            <a:off x="971600" y="980728"/>
            <a:ext cx="288032" cy="936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TextBox 24"/>
          <p:cNvSpPr txBox="1"/>
          <p:nvPr/>
        </p:nvSpPr>
        <p:spPr>
          <a:xfrm>
            <a:off x="35496" y="1177588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 smtClean="0"/>
              <a:t>MAP</a:t>
            </a:r>
            <a:endParaRPr lang="nb-NO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7524328" y="4077072"/>
            <a:ext cx="1372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 smtClean="0"/>
              <a:t>REDUCE</a:t>
            </a:r>
            <a:endParaRPr lang="nb-NO" sz="2800" dirty="0"/>
          </a:p>
        </p:txBody>
      </p:sp>
    </p:spTree>
    <p:extLst>
      <p:ext uri="{BB962C8B-B14F-4D97-AF65-F5344CB8AC3E}">
        <p14:creationId xmlns:p14="http://schemas.microsoft.com/office/powerpoint/2010/main" val="287221666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www.cargorigin.in/images/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60240" y="0"/>
            <a:ext cx="2160240" cy="1386154"/>
          </a:xfrm>
          <a:prstGeom prst="rect">
            <a:avLst/>
          </a:prstGeom>
          <a:noFill/>
        </p:spPr>
      </p:pic>
      <p:pic>
        <p:nvPicPr>
          <p:cNvPr id="26630" name="Picture 6" descr="http://www.thegreenhead.com/imgs/cuisinart-soup-maker-blender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429000"/>
            <a:ext cx="1611560" cy="1611560"/>
          </a:xfrm>
          <a:prstGeom prst="rect">
            <a:avLst/>
          </a:prstGeom>
          <a:noFill/>
        </p:spPr>
      </p:pic>
      <p:pic>
        <p:nvPicPr>
          <p:cNvPr id="17" name="Picture 2" descr="http://www.nutri-health.com/blog/wp-content/uploads/2011/04/ChoppedFrui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1869998"/>
            <a:ext cx="944377" cy="1414986"/>
          </a:xfrm>
          <a:prstGeom prst="rect">
            <a:avLst/>
          </a:prstGeom>
          <a:noFill/>
        </p:spPr>
      </p:pic>
      <p:pic>
        <p:nvPicPr>
          <p:cNvPr id="28674" name="Picture 2" descr="http://www.nutri-health.com/blog/wp-content/uploads/2011/04/ChoppedFrui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1916832"/>
            <a:ext cx="944377" cy="1414986"/>
          </a:xfrm>
          <a:prstGeom prst="rect">
            <a:avLst/>
          </a:prstGeom>
          <a:noFill/>
        </p:spPr>
      </p:pic>
      <p:sp>
        <p:nvSpPr>
          <p:cNvPr id="26626" name="AutoShape 2" descr="data:image/jpeg;base64,/9j/4AAQSkZJRgABAQAAAQABAAD/2wCEAAkGBhISERIQEhQSEBISEhIXEBAUFxEQEBYUFhUVFBcQFxIXGyggFxklGRQUIC8gIycpLC4tFR4xNTAqQSYrLCkBCQoKDQsNFA8OFykkGSQpKTUvLjY2Lyk1LikyKSk0LCk0KTQuMi8sKSsuLCopNiwrNS8sLC8pNTYsKTUsKSw2Kf/AABEIAOEA4QMBIgACEQEDEQH/xAAcAAEAAgIDAQAAAAAAAAAAAAAABQcEBgIDCAH/xABNEAABAwICBAoDCwgJBQAAAAABAAIDBBESIQUHMUEGEyJRYXGBkaHBMlKxFCNCU2JygpKiwtEVJCVjo7LS8BczNENUc4Ph8RZEZLPT/8QAFQEBAQAAAAAAAAAAAAAAAAAAAAH/xAAWEQEBAQAAAAAAAAAAAAAAAAAAMQH/2gAMAwEAAhEDEQA/ALxREQEREBERAREQEREBFp3CDWTBBI6CMCaRhs83wsa71b/CI383Ota0lrcfHbEY477GtaXu68yUFrKNquElJE4skqII3A2c10kbSDzEE5KqJNbbnf8AcOb1RhviGrVK+oopXmQykvd6T3GYvO7N20oL9bwvoTsrKQ/68P8AEsqHTVO/0ZoXfNkjd7CvNjxS7pyOp8/ndYsjKb44nsLvaxB6kqKyNjDI97WMG17iGt7zktSrtbmjY3YBK6U7Pe2FwJ5gTa/YqHa2Jw4ts7m32AjC0n6oVo6tOEdBTWp3QNppnOt7oJEuInKxlIDmjoNwL7UG+6D4YRVTsDI6qMkEh0sEscZt+sIw37VOoiAiIgIiICIiAiIgIiICIiAiIgIiICIiAtU4V0ekDIH0s/FxFoxMLWmzucFoDrHrO3ctrXGWMOBadhFig806b4OcW/GZTd5JcBjBDtpuHAneN+8c6w+T8LC82AxFgc6wuRmSOdS3CRr/AHVI17icLbNGwABzhl23PaoORp6PFBzfPTt9JjB9ADzXEVlH6rO4qP0gMhfnUcYh0DtCCffPSeqzucuDX05ya1v89ZUCIx0eC76RlnC3P0IJuOBmdmsFxblBp88lkfkuSRxIc118zY4WjdbMfisJl1mRzFo22y9uQQW/onQulg2nLK0GOQcomMymMBhc2/GOu65AblbbdbdofR1VG4meq90gjJoiZCAbjlXDiTvy6V5/peHelKd54upkLASGxvwyx4RlhDXDIdVlvfB3XjsZWw4eeaG9usxON+49iC20WHovS8NTGJYJGysPwmm+fMRtaeg5rMQEREBERAREQEREBERAREQEREBERAREQVnQ6Ap6ioqhNGHlshGLlNcGkYrAtIWVV6raEm3Fzxnk5tkJaQQdmIHYRY9Y51k6FH51Wj5Y/c/2WyRvJa2+53mfwCCv6/UzSPFhLUtz54j9xRz9RNP/AImo+rEfJWzIzLp/neujikFUjUTB/ip/qRLKodRtMHXNRUHsiH3VZXFrmxh2jb3juQaLSaqaCwu+pcS9zQMUeZa4tOQZfcd+5a1w04Mw0krYow4NIBfdxcTyrDarB0RO7jKTFfE6OocRmLOdKS7LsstN1oOxVjB8iIH6UpQa1ofgDU6QkfxJYyOI2dNISAXHlYRYEuNi2/X0rC4RcD6ygP5xHiivYTM5cR+ltaeg2VxaqB+YuPrVEp/db5Lb54GvaWPaHtcLOa4BzSOYg7UHmzg5p+akkE9K8tOXGRHNj2+q5u8dO0bl6C4M6fZW00dSwFmMEOYcy17TZzb78xkd4svOtdStjqqhjBhEdVIxg5mhzgB3AK6NT5/R/wDry/dQbuiIgIiICIiAiIgIiICIiAiIgIiICIiDSdDn8+q2/Kb7HjyWxhtgOsnzUBQNtpOpHO2M+Mo8lskrch0g+ICDIkauri1kkhfMCDHw9CRxjf5/iu8tsuL3jCTe1gTlluQa1SxXqaXdaneSM8i5xyWkazcq2Mc/EeBkPkFv2j33qotmVHGejNVzrYktpGEDZxbD4uQb3qrb+jmHnlmP7QjyW3rVNV7f0ZB0umP7aRbJX1YiikldsjY956mtLj7EHmivkxVNS71quUj6zj5q6dUUdtHNPrTTHxDfJUVTvuMR2uc9x7Tb8V6F1b0vF6MpQci5jn/Xe548CEGyoiICIiAiIgIiICIiAiIgIiICIiAiIg1CCIjSch9aNnhJL/EFsc4yZ1t8S1QsmWkQeeO322fxKZqnWbH0vjHiD5IMqI3aD0D2LmuEQ5Leoexc0BY2kP6qTaPe32574TmOlZK6K4Hi34bhwa4tI23sbIIukpT7sL9wpmMt0ghx9oVYa1GYtKRD9XGPaVa1NJeqkA3A/uwn7yqLWVUkaRfI2xdGQ2xt8SPxQWRqxH6LpfmyHvlkKhtcnCgQUnuRh9+quTYbRFflOPX6PaeZa3orXBT0WjoKeJj5qlkZaWkYImuxOzLtpGd8u8KuNJaamq53VNQ7HI7uaNzWjcEGRo+idLJHBHm57mRs6ybX7zden6KlbFGyJvoxsaxvU0Bo8Aqo1N8D3F35QlbZoBbSg7ycnTdVrtHWeYK3UBERAREQEREBERAREQEREBERAREQEREGl8K9JthqG7Q8g2O2wvCfxUvUaZiILW3xRPBeDkOS4Xsd6xOE1ZRwzMdUOYS61otsoIuBK0A3Aysd2Si+NxCR7JGysGLDyQOS7FgxDLoF7INoOn6bK8gvbcHk+AXxvCWl+NHaH+YVbv4RVTHX4mAOG8iYNv8ANJN1Hs4VVzXOY10GEFxHHRscCS4m5fa59LqsMrILZ/6npfjR3O/Bcvy7TuH9YOjJ48lSs/DbSJOUlPFb1II7fajOXas/RusGdzbSwQySAcmRhEVz8ttiCPm4UFl0mkomPfO4kNkIAO23Iiadm67PFVzw/wCDTy+orWP2yOed+FgjyN+c4R3hbJQ1z3Uhd73G58dy5wxNY8vcBk643DI86zNByUs076dszJcThI+Nzg4uw5YGsthLeSCdvSgojR2h5ql9oInyuNso2ucMgBcnYO1WlwN1LkFs1eRYWIpmm9/8x4yt0N79ytqGBrAGta1rRsa0Bo7guaDjHGGgNaA1rQA1oAAAGQAA2BckRAREQEREBERAREQEREBERAREQEREBERBQ2uqYjSNh8RF3gvzHMc1q1JwqqmANEriBucGvHiL+K2HXS++k3DmiiHhfzWkxIN20XrCmZlIyGVtrWwvjPex/kuFRrJkF7QxbeTd0pFubaFrTdij605oNtZrLkv/AGen75R5r7LrFmIIEULb7T75l1DF7brSYzmsm6CXruGdVIC0vaGk3LWsDRfn3qQ1aVzzpSkBcSDKb9ZjePNai9bDq6fbSdGf17B33Hmg9PIiICIiAiIgIiICIiAiIgIiICIiAiIgIiICKuNO8INIumLYm1MUbXke8xRPsAdry8E7tw35XUTpfhDVcXIBLJxuF2Bj3OiBdbIFpsg1LXDJfSs45mwj9kz8VqERXXpGolMz+OJdIDyydt/+LL7A5BINcbLNqdIURuXQSXsAGtcGtA5O+93HJ3KyJxdCwAclgVRQSLa2j5VoH7Dh98NsVhYmx5+a2R7V0Vk7XPc5jRGwnksFzYc1yVGRuzWSHZIODyprgRLh0hRn/wAqD/2NCgpHLhFUOa5pYbODhhI2g3yI7UHsZFSGiOFtcxga6d+MEjMh+IA2Dg117X5lKUfDjSbJLuEk0eWT4AyID/NaGn29qC20XVST442PILMbWuwnJzbgHCekXsu1AREQEREBERAREQEREBERAREQEREGPU0LJPSFzudscO1QekuCmL0S149V4F+//hbIsPTFeIKeac/3UT3/AFWkgd4QVPpHg/oyRzhIyPEHOa4scWnE0lpGJu0giyw/6OdGOzZNURdT45B3ObfxVeQ6UlY9z2vILiS7Y5rjzlpyKm6HhWf7yFjvlMdJA7wJb9lBs8urGAjkVrh8+JjvESBRFbquO6siPXG5v3ysqPT1MRmKuPqfDKPFrVHVumofgyVH0o4vKRB1R6snX/tUX1HH7yz49Wcfw6y3zYh5yKHi03HfOSbsYz/6LM/LVPbN1U/oAhjHfdyDNdq+oG+lUzv6uKjH3lzp+DejozdoBIzxSvLiLZ3tkPBQFVwgZ8CFx6ZZXP8Assa1RNVpSSTIkNb6jQGt7d57SUF7aI4ByGziWQtNiLWc4g77Ny8Vtuj+D0MRDrF7xse/lEdQ2DsUZq10nx+jKV5N3Nj4t3PeImPPsaD2rZkBERAREQEREBERAREQEREBERAREQEREBaZrc0hxWjJRvlcyMd+M+DD3rc1U+viv5FNADt4yRw+qxvtegptoXeY3W5O63Tz3Ps711RhStHGywLnlpvsDS7xug+UEbyCCLnM7gbAXJPj3LlHRyl94w4uF/RF7XBGd8hkd9lKU1ICWsYSTK8NY4ixA3utc7LE9gViQ8GPc0bW4C3K5PX086oqXSej574nsc1o2XDQBe1+U3LdvWGGEC5BAuRe2V9pHXmFelBokz8nDdu8qs9YHBn3HPgb6JuWjcNlwO9viNwSo1KVqxisp6xnhRV3ahtJYqaopz/dyte3qkbY+MfirRVCakNI4K8xbpont+k20g8Gu71faAiIgIiICIiAiIgIiICIiAiIgIiICIiAqE11V2OvLN0UcbO0gyH98K+15l4fVvG19Q/aDNJbqDsA8GhBBQtUto+YMNyxklxbC8Et3Z5EZ5eKi4Qs5hyQTVBpFonge4NYxs/Ktis1sgwjaTYC5PYrwq+ETeLGEAuIzadx3tI6DdedWtLsQAxDCS/mDRmXEnm/23qZ0NrCdE0Rzh8rWgNZKwjjMIyDXtdk+wyvcG226uotvRvCJ8fIs0tuSBYN2m+5V3rX0+2WeGwBtclpzBaLNztnYkO+qsCv1lRYTxbJXu3Yg2JnbZzieoWWj6Q0lJLJxj3AvkcLuOTQMgBbcAN3QorIJWPIFk1EYa8ta7G2zSDkdovYkZXCx3oJvgJpDia+mkvYCaPF80nC77LivUS8iUb7PaRzr1joqr42CKX4yKN/1mh3mgykREBERAREQEREBERAREQEREBERAREQdVVOGMe87GNc49gJ8l5T0nLilcTtJz69pXprhdUYKGqd+peB1uGEe1eX6h13uPSUHZCFkFyx41K6EykdJkeJhlkbfMY2tsw26HuYexB0upKjiy0RPDXG7nYS0uGRALj8EEX7V00HB8yOcJJIqcNbfE90ZJPqhuIZ9aidJVBe4l5LrnlOPKdtzOe0rA4sXNr2vyb2BtfK/TZBtNbwWa1hfHURTOBHvYMbXEHeOWb2WHBoKYkYoHyt3tbc3yO9t7LXzGLX/nbZISAQQc75i1rdu9BNTxFji0sdGQfQdiDgNwNxddTlI8cZKV2IlzoJI8BOZEcgkDmX9XExhA3YjzqNJQcWGxuvTWras4zRtMdpa1zD9BzmjwsvMiv3UjWYqF7N7Jj3Oa3zaUFiIiICIiAiIgIiICIiAiIgIiICIiAiIg1bWZU4NHT/KwD7Qd91ebztV+a5KjDQhvrSjuDXfiqD3oOxpUjop/JqhvNJJb6L4nnwaVGArv0dXCKQOcC5ha9kjQbExyMLHgHcbOJHSAgip4HODnAEtZbERsF8hdYWO2xbHJoZrmuEM9NIHfG3glHZILNPU4hR54NVAtZrH5/BkheD9V6CPnkeSA/I2Fsg3I5g5DPautjevp6M7X8QpWbQM5I95DLczgB9t5XyPQDxfG6Blx8KVhI7GEnwQZmj3Wpqnp9zgdeNx9jSsO6yJZWMi4ljuMLntdJIA5rOQHBjG4rE+m4kkDaOa5xQUAq4tQlZ/aoucRuHYXD7yp2ysjUdV4a5zPjIXjuLXfdQXyiIgIiICIiAiIgIiICIiAiIgIiICIiDRtaehZKmnDY/Sa4OAOQNgQRfcc/BUPV6PkiJEjHMPSCB37CvV0sQcLEXCh9I8EKadpa9gIO0IPMRXU9X+/U9RAktac9xLnDxKj6jUzAdgt1Fw80FFkncpYGiJJJmaNjWtvkMrEkk8q2K9stlgrOl1Ix7i8fS/FY7tR49eTvb+CCtcNFf06gCwvYDM79uzZ07d1s4+rcwlvF4wMDcQccRx78942K1/6Dh68ne3+Fc2ajm73yd7fwQVA0LsCuWLUjFvLz9I+SzW6k6ci2Y6Q51/EoKOsrF1RaGmFWycsc2NocMTrjEXC1gDt27VYmhdVNLT5gFx53HEfFbVRaJji9EBBmoiICIiAiIgIiICIiAiIgIiICIiAiIgIiICIiAvi+og+L6iICIiAiIgIiICIiAiIgIiICI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26628" name="AutoShape 4" descr="data:image/jpeg;base64,/9j/4AAQSkZJRgABAQAAAQABAAD/2wCEAAkGBhISERIQEhQSEBISEhIXEBAUFxEQEBYUFhUVFBcQFxIXGyggFxklGRQUIC8gIycpLC4tFR4xNTAqQSYrLCkBCQoKDQsNFA8OFykkGSQpKTUvLjY2Lyk1LikyKSk0LCk0KTQuMi8sKSsuLCopNiwrNS8sLC8pNTYsKTUsKSw2Kf/AABEIAOEA4QMBIgACEQEDEQH/xAAcAAEAAgIDAQAAAAAAAAAAAAAABQcEBgIDCAH/xABNEAABAwICBAoDCwgJBQAAAAABAAIDBBESIQUHMUEGEyJRYXGBkaHBMlKxFCNCU2JygpKiwtEVJCVjo7LS8BczNENUc4Ph8RZEZLPT/8QAFQEBAQAAAAAAAAAAAAAAAAAAAAH/xAAWEQEBAQAAAAAAAAAAAAAAAAAAMQH/2gAMAwEAAhEDEQA/ALxREQEREBERAREQEREBFp3CDWTBBI6CMCaRhs83wsa71b/CI383Ota0lrcfHbEY477GtaXu68yUFrKNquElJE4skqII3A2c10kbSDzEE5KqJNbbnf8AcOb1RhviGrVK+oopXmQykvd6T3GYvO7N20oL9bwvoTsrKQ/68P8AEsqHTVO/0ZoXfNkjd7CvNjxS7pyOp8/ndYsjKb44nsLvaxB6kqKyNjDI97WMG17iGt7zktSrtbmjY3YBK6U7Pe2FwJ5gTa/YqHa2Jw4ts7m32AjC0n6oVo6tOEdBTWp3QNppnOt7oJEuInKxlIDmjoNwL7UG+6D4YRVTsDI6qMkEh0sEscZt+sIw37VOoiAiIgIiICIiAiIgIiICIiAiIgIiICIiAtU4V0ekDIH0s/FxFoxMLWmzucFoDrHrO3ctrXGWMOBadhFig806b4OcW/GZTd5JcBjBDtpuHAneN+8c6w+T8LC82AxFgc6wuRmSOdS3CRr/AHVI17icLbNGwABzhl23PaoORp6PFBzfPTt9JjB9ADzXEVlH6rO4qP0gMhfnUcYh0DtCCffPSeqzucuDX05ya1v89ZUCIx0eC76RlnC3P0IJuOBmdmsFxblBp88lkfkuSRxIc118zY4WjdbMfisJl1mRzFo22y9uQQW/onQulg2nLK0GOQcomMymMBhc2/GOu65AblbbdbdofR1VG4meq90gjJoiZCAbjlXDiTvy6V5/peHelKd54upkLASGxvwyx4RlhDXDIdVlvfB3XjsZWw4eeaG9usxON+49iC20WHovS8NTGJYJGysPwmm+fMRtaeg5rMQEREBERAREQEREBERAREQEREBERAREQVnQ6Ap6ioqhNGHlshGLlNcGkYrAtIWVV6raEm3Fzxnk5tkJaQQdmIHYRY9Y51k6FH51Wj5Y/c/2WyRvJa2+53mfwCCv6/UzSPFhLUtz54j9xRz9RNP/AImo+rEfJWzIzLp/neujikFUjUTB/ip/qRLKodRtMHXNRUHsiH3VZXFrmxh2jb3juQaLSaqaCwu+pcS9zQMUeZa4tOQZfcd+5a1w04Mw0krYow4NIBfdxcTyrDarB0RO7jKTFfE6OocRmLOdKS7LsstN1oOxVjB8iIH6UpQa1ofgDU6QkfxJYyOI2dNISAXHlYRYEuNi2/X0rC4RcD6ygP5xHiivYTM5cR+ltaeg2VxaqB+YuPrVEp/db5Lb54GvaWPaHtcLOa4BzSOYg7UHmzg5p+akkE9K8tOXGRHNj2+q5u8dO0bl6C4M6fZW00dSwFmMEOYcy17TZzb78xkd4svOtdStjqqhjBhEdVIxg5mhzgB3AK6NT5/R/wDry/dQbuiIgIiICIiAiIgIiICIiAiIgIiICIiDSdDn8+q2/Kb7HjyWxhtgOsnzUBQNtpOpHO2M+Mo8lskrch0g+ICDIkauri1kkhfMCDHw9CRxjf5/iu8tsuL3jCTe1gTlluQa1SxXqaXdaneSM8i5xyWkazcq2Mc/EeBkPkFv2j33qotmVHGejNVzrYktpGEDZxbD4uQb3qrb+jmHnlmP7QjyW3rVNV7f0ZB0umP7aRbJX1YiikldsjY956mtLj7EHmivkxVNS71quUj6zj5q6dUUdtHNPrTTHxDfJUVTvuMR2uc9x7Tb8V6F1b0vF6MpQci5jn/Xe548CEGyoiICIiAiIgIiICIiAiIgIiICIiAiIg1CCIjSch9aNnhJL/EFsc4yZ1t8S1QsmWkQeeO322fxKZqnWbH0vjHiD5IMqI3aD0D2LmuEQ5Leoexc0BY2kP6qTaPe32574TmOlZK6K4Hi34bhwa4tI23sbIIukpT7sL9wpmMt0ghx9oVYa1GYtKRD9XGPaVa1NJeqkA3A/uwn7yqLWVUkaRfI2xdGQ2xt8SPxQWRqxH6LpfmyHvlkKhtcnCgQUnuRh9+quTYbRFflOPX6PaeZa3orXBT0WjoKeJj5qlkZaWkYImuxOzLtpGd8u8KuNJaamq53VNQ7HI7uaNzWjcEGRo+idLJHBHm57mRs6ybX7zden6KlbFGyJvoxsaxvU0Bo8Aqo1N8D3F35QlbZoBbSg7ycnTdVrtHWeYK3UBERAREQEREBERAREQEREBERAREQEREGl8K9JthqG7Q8g2O2wvCfxUvUaZiILW3xRPBeDkOS4Xsd6xOE1ZRwzMdUOYS61otsoIuBK0A3Aysd2Si+NxCR7JGysGLDyQOS7FgxDLoF7INoOn6bK8gvbcHk+AXxvCWl+NHaH+YVbv4RVTHX4mAOG8iYNv8ANJN1Hs4VVzXOY10GEFxHHRscCS4m5fa59LqsMrILZ/6npfjR3O/Bcvy7TuH9YOjJ48lSs/DbSJOUlPFb1II7fajOXas/RusGdzbSwQySAcmRhEVz8ttiCPm4UFl0mkomPfO4kNkIAO23Iiadm67PFVzw/wCDTy+orWP2yOed+FgjyN+c4R3hbJQ1z3Uhd73G58dy5wxNY8vcBk643DI86zNByUs076dszJcThI+Nzg4uw5YGsthLeSCdvSgojR2h5ql9oInyuNso2ucMgBcnYO1WlwN1LkFs1eRYWIpmm9/8x4yt0N79ytqGBrAGta1rRsa0Bo7guaDjHGGgNaA1rQA1oAAAGQAA2BckRAREQEREBERAREQEREBERAREQEREBERBQ2uqYjSNh8RF3gvzHMc1q1JwqqmANEriBucGvHiL+K2HXS++k3DmiiHhfzWkxIN20XrCmZlIyGVtrWwvjPex/kuFRrJkF7QxbeTd0pFubaFrTdij605oNtZrLkv/AGen75R5r7LrFmIIEULb7T75l1DF7brSYzmsm6CXruGdVIC0vaGk3LWsDRfn3qQ1aVzzpSkBcSDKb9ZjePNai9bDq6fbSdGf17B33Hmg9PIiICIiAiIgIiICIiAiIgIiICIiAiIgIiICKuNO8INIumLYm1MUbXke8xRPsAdry8E7tw35XUTpfhDVcXIBLJxuF2Bj3OiBdbIFpsg1LXDJfSs45mwj9kz8VqERXXpGolMz+OJdIDyydt/+LL7A5BINcbLNqdIURuXQSXsAGtcGtA5O+93HJ3KyJxdCwAclgVRQSLa2j5VoH7Dh98NsVhYmx5+a2R7V0Vk7XPc5jRGwnksFzYc1yVGRuzWSHZIODyprgRLh0hRn/wAqD/2NCgpHLhFUOa5pYbODhhI2g3yI7UHsZFSGiOFtcxga6d+MEjMh+IA2Dg117X5lKUfDjSbJLuEk0eWT4AyID/NaGn29qC20XVST442PILMbWuwnJzbgHCekXsu1AREQEREBERAREQEREBERAREQEREGPU0LJPSFzudscO1QekuCmL0S149V4F+//hbIsPTFeIKeac/3UT3/AFWkgd4QVPpHg/oyRzhIyPEHOa4scWnE0lpGJu0giyw/6OdGOzZNURdT45B3ObfxVeQ6UlY9z2vILiS7Y5rjzlpyKm6HhWf7yFjvlMdJA7wJb9lBs8urGAjkVrh8+JjvESBRFbquO6siPXG5v3ysqPT1MRmKuPqfDKPFrVHVumofgyVH0o4vKRB1R6snX/tUX1HH7yz49Wcfw6y3zYh5yKHi03HfOSbsYz/6LM/LVPbN1U/oAhjHfdyDNdq+oG+lUzv6uKjH3lzp+DejozdoBIzxSvLiLZ3tkPBQFVwgZ8CFx6ZZXP8Assa1RNVpSSTIkNb6jQGt7d57SUF7aI4ByGziWQtNiLWc4g77Ny8Vtuj+D0MRDrF7xse/lEdQ2DsUZq10nx+jKV5N3Nj4t3PeImPPsaD2rZkBERAREQEREBERAREQEREBERAREQEREBaZrc0hxWjJRvlcyMd+M+DD3rc1U+viv5FNADt4yRw+qxvtegptoXeY3W5O63Tz3Ps711RhStHGywLnlpvsDS7xug+UEbyCCLnM7gbAXJPj3LlHRyl94w4uF/RF7XBGd8hkd9lKU1ICWsYSTK8NY4ixA3utc7LE9gViQ8GPc0bW4C3K5PX086oqXSej574nsc1o2XDQBe1+U3LdvWGGEC5BAuRe2V9pHXmFelBokz8nDdu8qs9YHBn3HPgb6JuWjcNlwO9viNwSo1KVqxisp6xnhRV3ahtJYqaopz/dyte3qkbY+MfirRVCakNI4K8xbpont+k20g8Gu71faAiIgIiICIiAiIgIiICIiAiIgIiICIiAqE11V2OvLN0UcbO0gyH98K+15l4fVvG19Q/aDNJbqDsA8GhBBQtUto+YMNyxklxbC8Et3Z5EZ5eKi4Qs5hyQTVBpFonge4NYxs/Ktis1sgwjaTYC5PYrwq+ETeLGEAuIzadx3tI6DdedWtLsQAxDCS/mDRmXEnm/23qZ0NrCdE0Rzh8rWgNZKwjjMIyDXtdk+wyvcG226uotvRvCJ8fIs0tuSBYN2m+5V3rX0+2WeGwBtclpzBaLNztnYkO+qsCv1lRYTxbJXu3Yg2JnbZzieoWWj6Q0lJLJxj3AvkcLuOTQMgBbcAN3QorIJWPIFk1EYa8ta7G2zSDkdovYkZXCx3oJvgJpDia+mkvYCaPF80nC77LivUS8iUb7PaRzr1joqr42CKX4yKN/1mh3mgykREBERAREQEREBERAREQEREBERAREQdVVOGMe87GNc49gJ8l5T0nLilcTtJz69pXprhdUYKGqd+peB1uGEe1eX6h13uPSUHZCFkFyx41K6EykdJkeJhlkbfMY2tsw26HuYexB0upKjiy0RPDXG7nYS0uGRALj8EEX7V00HB8yOcJJIqcNbfE90ZJPqhuIZ9aidJVBe4l5LrnlOPKdtzOe0rA4sXNr2vyb2BtfK/TZBtNbwWa1hfHURTOBHvYMbXEHeOWb2WHBoKYkYoHyt3tbc3yO9t7LXzGLX/nbZISAQQc75i1rdu9BNTxFji0sdGQfQdiDgNwNxddTlI8cZKV2IlzoJI8BOZEcgkDmX9XExhA3YjzqNJQcWGxuvTWras4zRtMdpa1zD9BzmjwsvMiv3UjWYqF7N7Jj3Oa3zaUFiIiICIiAiIgIiICIiAiIgIiICIiAiIg1bWZU4NHT/KwD7Qd91ebztV+a5KjDQhvrSjuDXfiqD3oOxpUjop/JqhvNJJb6L4nnwaVGArv0dXCKQOcC5ha9kjQbExyMLHgHcbOJHSAgip4HODnAEtZbERsF8hdYWO2xbHJoZrmuEM9NIHfG3glHZILNPU4hR54NVAtZrH5/BkheD9V6CPnkeSA/I2Fsg3I5g5DPautjevp6M7X8QpWbQM5I95DLczgB9t5XyPQDxfG6Blx8KVhI7GEnwQZmj3Wpqnp9zgdeNx9jSsO6yJZWMi4ljuMLntdJIA5rOQHBjG4rE+m4kkDaOa5xQUAq4tQlZ/aoucRuHYXD7yp2ysjUdV4a5zPjIXjuLXfdQXyiIgIiICIiAiIgIiICIiAiIgIiICIiDRtaehZKmnDY/Sa4OAOQNgQRfcc/BUPV6PkiJEjHMPSCB37CvV0sQcLEXCh9I8EKadpa9gIO0IPMRXU9X+/U9RAktac9xLnDxKj6jUzAdgt1Fw80FFkncpYGiJJJmaNjWtvkMrEkk8q2K9stlgrOl1Ix7i8fS/FY7tR49eTvb+CCtcNFf06gCwvYDM79uzZ07d1s4+rcwlvF4wMDcQccRx78942K1/6Dh68ne3+Fc2ajm73yd7fwQVA0LsCuWLUjFvLz9I+SzW6k6ci2Y6Q51/EoKOsrF1RaGmFWycsc2NocMTrjEXC1gDt27VYmhdVNLT5gFx53HEfFbVRaJji9EBBmoiICIiAiIgIiICIiAiIgIiICIiAiIgIiICIiAvi+og+L6iICIiAiIgIiICIiAiIgIiICI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2" name="Group 9"/>
          <p:cNvGrpSpPr/>
          <p:nvPr/>
        </p:nvGrpSpPr>
        <p:grpSpPr>
          <a:xfrm>
            <a:off x="2144638" y="5157192"/>
            <a:ext cx="2427362" cy="1700808"/>
            <a:chOff x="3851920" y="2924944"/>
            <a:chExt cx="5451698" cy="3723507"/>
          </a:xfrm>
        </p:grpSpPr>
        <p:pic>
          <p:nvPicPr>
            <p:cNvPr id="26634" name="Picture 10" descr="http://gronnsaker.ntroi.info/image/sok_morkovi_neissyakaemyj_istochnik_1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84168" y="3429000"/>
              <a:ext cx="3219450" cy="3219451"/>
            </a:xfrm>
            <a:prstGeom prst="rect">
              <a:avLst/>
            </a:prstGeom>
            <a:noFill/>
          </p:spPr>
        </p:pic>
        <p:pic>
          <p:nvPicPr>
            <p:cNvPr id="26636" name="Picture 12" descr="http://canigivemybaby.com/wp-content/uploads/2011/12/can-i-give-my-baby-orange-juice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51920" y="2924944"/>
              <a:ext cx="2857500" cy="2857500"/>
            </a:xfrm>
            <a:prstGeom prst="rect">
              <a:avLst/>
            </a:prstGeom>
            <a:noFill/>
          </p:spPr>
        </p:pic>
      </p:grpSp>
      <p:pic>
        <p:nvPicPr>
          <p:cNvPr id="27650" name="Picture 2" descr="http://bestclipartblog.com/clipart-pics/knife-clipart-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23728" y="1196752"/>
            <a:ext cx="1411581" cy="691674"/>
          </a:xfrm>
          <a:prstGeom prst="rect">
            <a:avLst/>
          </a:prstGeom>
          <a:noFill/>
        </p:spPr>
      </p:pic>
      <p:pic>
        <p:nvPicPr>
          <p:cNvPr id="14" name="Picture 2" descr="http://www.nutri-health.com/blog/wp-content/uploads/2011/04/ChoppedFrui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1916832"/>
            <a:ext cx="944377" cy="1414986"/>
          </a:xfrm>
          <a:prstGeom prst="rect">
            <a:avLst/>
          </a:prstGeom>
          <a:noFill/>
        </p:spPr>
      </p:pic>
      <p:pic>
        <p:nvPicPr>
          <p:cNvPr id="15" name="Picture 2" descr="http://bestclipartblog.com/clipart-pics/knife-clipart-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67944" y="1314872"/>
            <a:ext cx="1411581" cy="691674"/>
          </a:xfrm>
          <a:prstGeom prst="rect">
            <a:avLst/>
          </a:prstGeom>
          <a:noFill/>
        </p:spPr>
      </p:pic>
      <p:pic>
        <p:nvPicPr>
          <p:cNvPr id="21" name="Picture 6" descr="http://www.thegreenhead.com/imgs/cuisinart-soup-maker-blender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3501008"/>
            <a:ext cx="1611560" cy="1611560"/>
          </a:xfrm>
          <a:prstGeom prst="rect">
            <a:avLst/>
          </a:prstGeom>
          <a:noFill/>
        </p:spPr>
      </p:pic>
      <p:pic>
        <p:nvPicPr>
          <p:cNvPr id="22" name="Picture 6" descr="http://www.thegreenhead.com/imgs/cuisinart-soup-maker-blender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3501008"/>
            <a:ext cx="1611560" cy="1611560"/>
          </a:xfrm>
          <a:prstGeom prst="rect">
            <a:avLst/>
          </a:prstGeom>
          <a:noFill/>
        </p:spPr>
      </p:pic>
      <p:pic>
        <p:nvPicPr>
          <p:cNvPr id="27" name="Picture 8" descr="http://www.illawarrafruitdirect.com.au/fruit/site/Portals/0/fruit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71800" y="1"/>
            <a:ext cx="2002213" cy="1340768"/>
          </a:xfrm>
          <a:prstGeom prst="rect">
            <a:avLst/>
          </a:prstGeom>
          <a:noFill/>
        </p:spPr>
      </p:pic>
      <p:pic>
        <p:nvPicPr>
          <p:cNvPr id="29" name="Picture 2" descr="http://www.nutri-health.com/blog/wp-content/uploads/2011/04/ChoppedFrui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8424" y="1869998"/>
            <a:ext cx="944377" cy="1414986"/>
          </a:xfrm>
          <a:prstGeom prst="rect">
            <a:avLst/>
          </a:prstGeom>
          <a:noFill/>
        </p:spPr>
      </p:pic>
      <p:pic>
        <p:nvPicPr>
          <p:cNvPr id="30" name="Picture 2" descr="http://bestclipartblog.com/clipart-pics/knife-clipart-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64288" y="1314872"/>
            <a:ext cx="1411581" cy="691674"/>
          </a:xfrm>
          <a:prstGeom prst="rect">
            <a:avLst/>
          </a:prstGeom>
          <a:noFill/>
        </p:spPr>
      </p:pic>
      <p:pic>
        <p:nvPicPr>
          <p:cNvPr id="31" name="Picture 6" descr="http://www.thegreenhead.com/imgs/cuisinart-soup-maker-blender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32440" y="3501008"/>
            <a:ext cx="1611560" cy="1611560"/>
          </a:xfrm>
          <a:prstGeom prst="rect">
            <a:avLst/>
          </a:prstGeom>
          <a:noFill/>
        </p:spPr>
      </p:pic>
      <p:grpSp>
        <p:nvGrpSpPr>
          <p:cNvPr id="32" name="Group 9"/>
          <p:cNvGrpSpPr/>
          <p:nvPr/>
        </p:nvGrpSpPr>
        <p:grpSpPr>
          <a:xfrm>
            <a:off x="4860032" y="5157192"/>
            <a:ext cx="2427362" cy="1700808"/>
            <a:chOff x="3851920" y="2924944"/>
            <a:chExt cx="5451698" cy="3723507"/>
          </a:xfrm>
        </p:grpSpPr>
        <p:pic>
          <p:nvPicPr>
            <p:cNvPr id="33" name="Picture 10" descr="http://gronnsaker.ntroi.info/image/sok_morkovi_neissyakaemyj_istochnik_1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84168" y="3429000"/>
              <a:ext cx="3219450" cy="3219451"/>
            </a:xfrm>
            <a:prstGeom prst="rect">
              <a:avLst/>
            </a:prstGeom>
            <a:noFill/>
          </p:spPr>
        </p:pic>
        <p:pic>
          <p:nvPicPr>
            <p:cNvPr id="34" name="Picture 12" descr="http://canigivemybaby.com/wp-content/uploads/2011/12/can-i-give-my-baby-orange-juice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51920" y="2924944"/>
              <a:ext cx="2857500" cy="2857500"/>
            </a:xfrm>
            <a:prstGeom prst="rect">
              <a:avLst/>
            </a:prstGeom>
            <a:noFill/>
          </p:spPr>
        </p:pic>
      </p:grpSp>
      <p:pic>
        <p:nvPicPr>
          <p:cNvPr id="35" name="Picture 2" descr="C:\Users\900x3a\Documents\big data\elephant_rgb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70022" y="0"/>
            <a:ext cx="1673978" cy="1196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18403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7.51445E-7 L 0.57881 -0.00208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00" y="-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 descr="startside_person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 smtClean="0"/>
              <a:t>Common Big Data Architectures</a:t>
            </a:r>
            <a:endParaRPr lang="nn-NO" dirty="0"/>
          </a:p>
        </p:txBody>
      </p:sp>
      <p:pic>
        <p:nvPicPr>
          <p:cNvPr id="1028" name="Picture 4" descr="http://kmtl.co/web/wp-content/uploads/2011/12/Air-Conditioning-for-Earthmoving-Machinery.jp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50" y="1795224"/>
            <a:ext cx="2719425" cy="20395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3975">
            <a:off x="633089" y="1175678"/>
            <a:ext cx="1919611" cy="453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30" name="Picture 6" descr="http://newportboardgroup.com/Portals/132341/images/merg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684" y="2313381"/>
            <a:ext cx="1052830" cy="12386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l1.yimg.com/bt/api/res/1.2/KBt7QWcqq4wenzw6AgQteg--/YXBwaWQ9eW5ld3M7cT04NTt3PTMxMA--/http:/media.zenfs.com/en_us/sbs/sbc/Business2Community/RG-Multiple-direction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84" y="2313381"/>
            <a:ext cx="1479796" cy="11445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714625" y="2523118"/>
            <a:ext cx="495300" cy="81915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ight Arrow 12"/>
          <p:cNvSpPr/>
          <p:nvPr/>
        </p:nvSpPr>
        <p:spPr>
          <a:xfrm>
            <a:off x="6467475" y="2522707"/>
            <a:ext cx="495300" cy="81915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Left Brace 18"/>
          <p:cNvSpPr/>
          <p:nvPr/>
        </p:nvSpPr>
        <p:spPr>
          <a:xfrm rot="16200000">
            <a:off x="3040031" y="4738679"/>
            <a:ext cx="252413" cy="1601801"/>
          </a:xfrm>
          <a:prstGeom prst="leftBrace">
            <a:avLst>
              <a:gd name="adj1" fmla="val 6446"/>
              <a:gd name="adj2" fmla="val 49563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Rectangle 19"/>
          <p:cNvSpPr/>
          <p:nvPr/>
        </p:nvSpPr>
        <p:spPr>
          <a:xfrm>
            <a:off x="2922328" y="5627687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?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grpSp>
        <p:nvGrpSpPr>
          <p:cNvPr id="18" name="Gruppe 17"/>
          <p:cNvGrpSpPr/>
          <p:nvPr/>
        </p:nvGrpSpPr>
        <p:grpSpPr>
          <a:xfrm>
            <a:off x="806108" y="5032376"/>
            <a:ext cx="3008630" cy="0"/>
            <a:chOff x="2357582" y="1417638"/>
            <a:chExt cx="2735118" cy="0"/>
          </a:xfrm>
        </p:grpSpPr>
        <p:cxnSp>
          <p:nvCxnSpPr>
            <p:cNvPr id="21" name="Straight Arrow Connector 8"/>
            <p:cNvCxnSpPr/>
            <p:nvPr/>
          </p:nvCxnSpPr>
          <p:spPr>
            <a:xfrm>
              <a:off x="2357582" y="1417638"/>
              <a:ext cx="1487495" cy="0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15"/>
            <p:cNvCxnSpPr/>
            <p:nvPr/>
          </p:nvCxnSpPr>
          <p:spPr>
            <a:xfrm>
              <a:off x="3957397" y="1417638"/>
              <a:ext cx="1135303" cy="0"/>
            </a:xfrm>
            <a:prstGeom prst="straightConnector1">
              <a:avLst/>
            </a:prstGeom>
            <a:ln w="76200">
              <a:prstDash val="dash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3" name="Gruppe 22"/>
          <p:cNvGrpSpPr/>
          <p:nvPr/>
        </p:nvGrpSpPr>
        <p:grpSpPr>
          <a:xfrm>
            <a:off x="3967138" y="5032376"/>
            <a:ext cx="3008630" cy="0"/>
            <a:chOff x="2357582" y="1417638"/>
            <a:chExt cx="2735118" cy="0"/>
          </a:xfrm>
        </p:grpSpPr>
        <p:cxnSp>
          <p:nvCxnSpPr>
            <p:cNvPr id="24" name="Straight Arrow Connector 8"/>
            <p:cNvCxnSpPr/>
            <p:nvPr/>
          </p:nvCxnSpPr>
          <p:spPr>
            <a:xfrm>
              <a:off x="2357582" y="1417638"/>
              <a:ext cx="1487495" cy="0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15"/>
            <p:cNvCxnSpPr/>
            <p:nvPr/>
          </p:nvCxnSpPr>
          <p:spPr>
            <a:xfrm>
              <a:off x="3957397" y="1417638"/>
              <a:ext cx="1135303" cy="0"/>
            </a:xfrm>
            <a:prstGeom prst="straightConnector1">
              <a:avLst/>
            </a:prstGeom>
            <a:ln w="76200">
              <a:prstDash val="dash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6" name="TekstSylinder 25"/>
          <p:cNvSpPr txBox="1"/>
          <p:nvPr/>
        </p:nvSpPr>
        <p:spPr>
          <a:xfrm>
            <a:off x="721978" y="4157444"/>
            <a:ext cx="3134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600" dirty="0" err="1" smtClean="0"/>
              <a:t>MapReduce</a:t>
            </a:r>
            <a:r>
              <a:rPr lang="nb-NO" sz="3600" dirty="0" smtClean="0"/>
              <a:t> </a:t>
            </a:r>
            <a:r>
              <a:rPr lang="nb-NO" sz="3600" dirty="0" err="1" smtClean="0"/>
              <a:t>job</a:t>
            </a:r>
            <a:endParaRPr lang="nb-NO" sz="3600" dirty="0"/>
          </a:p>
        </p:txBody>
      </p:sp>
      <p:sp>
        <p:nvSpPr>
          <p:cNvPr id="27" name="Left Brace 18"/>
          <p:cNvSpPr/>
          <p:nvPr/>
        </p:nvSpPr>
        <p:spPr>
          <a:xfrm rot="16200000">
            <a:off x="6151531" y="4751379"/>
            <a:ext cx="252413" cy="1601801"/>
          </a:xfrm>
          <a:prstGeom prst="leftBrace">
            <a:avLst>
              <a:gd name="adj1" fmla="val 6446"/>
              <a:gd name="adj2" fmla="val 49563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Rectangle 19"/>
          <p:cNvSpPr/>
          <p:nvPr/>
        </p:nvSpPr>
        <p:spPr>
          <a:xfrm>
            <a:off x="6033828" y="5640387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?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1498290"/>
      </p:ext>
    </p:extLst>
  </p:cSld>
  <p:clrMapOvr>
    <a:masterClrMapping/>
  </p:clrMapOvr>
  <p:transition xmlns:p14="http://schemas.microsoft.com/office/powerpoint/2010/main">
    <p:fade/>
  </p:transition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25669</TotalTime>
  <Words>89</Words>
  <Application>Microsoft Macintosh PowerPoint</Application>
  <PresentationFormat>Skjermfremvisning (4:3)</PresentationFormat>
  <Paragraphs>48</Paragraphs>
  <Slides>17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17</vt:i4>
      </vt:variant>
    </vt:vector>
  </HeadingPairs>
  <TitlesOfParts>
    <vt:vector size="18" baseType="lpstr">
      <vt:lpstr>Office-tema</vt:lpstr>
      <vt:lpstr>Javazone Workshop Storm Framework: Making sense of tweets</vt:lpstr>
      <vt:lpstr>PowerPoint-presentasjon</vt:lpstr>
      <vt:lpstr>Apache Hadoop</vt:lpstr>
      <vt:lpstr>Map / Reduce</vt:lpstr>
      <vt:lpstr>PowerPoint-presentasjon</vt:lpstr>
      <vt:lpstr>PowerPoint-presentasjon</vt:lpstr>
      <vt:lpstr>PowerPoint-presentasjon</vt:lpstr>
      <vt:lpstr>PowerPoint-presentasjon</vt:lpstr>
      <vt:lpstr>Common Big Data Architectures</vt:lpstr>
      <vt:lpstr>PowerPoint-presentasjon</vt:lpstr>
      <vt:lpstr>PowerPoint-presentasjon</vt:lpstr>
      <vt:lpstr>Storm – Continuous Monitoring</vt:lpstr>
      <vt:lpstr>Architecture</vt:lpstr>
      <vt:lpstr>Example code</vt:lpstr>
      <vt:lpstr>Example code</vt:lpstr>
      <vt:lpstr>Aktivt miljø</vt:lpstr>
      <vt:lpstr>Sammendrag</vt:lpstr>
    </vt:vector>
  </TitlesOfParts>
  <Company>Kantega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Siri Pettersen</dc:creator>
  <cp:lastModifiedBy>Jon Espen Ingvaldsen</cp:lastModifiedBy>
  <cp:revision>150</cp:revision>
  <cp:lastPrinted>2013-03-12T12:30:29Z</cp:lastPrinted>
  <dcterms:created xsi:type="dcterms:W3CDTF">2012-02-07T14:35:04Z</dcterms:created>
  <dcterms:modified xsi:type="dcterms:W3CDTF">2013-09-08T11:49:06Z</dcterms:modified>
</cp:coreProperties>
</file>